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44"/>
  </p:notesMasterIdLst>
  <p:sldIdLst>
    <p:sldId id="353" r:id="rId2"/>
    <p:sldId id="342" r:id="rId3"/>
    <p:sldId id="332" r:id="rId4"/>
    <p:sldId id="333" r:id="rId5"/>
    <p:sldId id="334" r:id="rId6"/>
    <p:sldId id="308" r:id="rId7"/>
    <p:sldId id="257" r:id="rId8"/>
    <p:sldId id="258" r:id="rId9"/>
    <p:sldId id="311" r:id="rId10"/>
    <p:sldId id="307" r:id="rId11"/>
    <p:sldId id="339" r:id="rId12"/>
    <p:sldId id="259" r:id="rId13"/>
    <p:sldId id="321" r:id="rId14"/>
    <p:sldId id="331" r:id="rId15"/>
    <p:sldId id="260" r:id="rId16"/>
    <p:sldId id="343" r:id="rId17"/>
    <p:sldId id="306" r:id="rId18"/>
    <p:sldId id="312" r:id="rId19"/>
    <p:sldId id="313" r:id="rId20"/>
    <p:sldId id="261" r:id="rId21"/>
    <p:sldId id="320" r:id="rId22"/>
    <p:sldId id="264" r:id="rId23"/>
    <p:sldId id="265" r:id="rId24"/>
    <p:sldId id="328" r:id="rId25"/>
    <p:sldId id="330" r:id="rId26"/>
    <p:sldId id="329" r:id="rId27"/>
    <p:sldId id="266" r:id="rId28"/>
    <p:sldId id="267" r:id="rId29"/>
    <p:sldId id="269" r:id="rId30"/>
    <p:sldId id="268" r:id="rId31"/>
    <p:sldId id="327" r:id="rId32"/>
    <p:sldId id="340" r:id="rId33"/>
    <p:sldId id="271" r:id="rId34"/>
    <p:sldId id="272" r:id="rId35"/>
    <p:sldId id="273" r:id="rId36"/>
    <p:sldId id="274" r:id="rId37"/>
    <p:sldId id="309" r:id="rId38"/>
    <p:sldId id="275" r:id="rId39"/>
    <p:sldId id="276" r:id="rId40"/>
    <p:sldId id="277" r:id="rId41"/>
    <p:sldId id="316" r:id="rId42"/>
    <p:sldId id="32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21BFBA-3D37-4FDC-8D5D-C7E865FD19C8}">
          <p14:sldIdLst>
            <p14:sldId id="353"/>
            <p14:sldId id="342"/>
            <p14:sldId id="332"/>
            <p14:sldId id="333"/>
            <p14:sldId id="334"/>
            <p14:sldId id="308"/>
            <p14:sldId id="257"/>
            <p14:sldId id="258"/>
            <p14:sldId id="311"/>
            <p14:sldId id="307"/>
            <p14:sldId id="339"/>
            <p14:sldId id="259"/>
            <p14:sldId id="321"/>
            <p14:sldId id="331"/>
            <p14:sldId id="260"/>
            <p14:sldId id="343"/>
            <p14:sldId id="306"/>
            <p14:sldId id="312"/>
            <p14:sldId id="313"/>
            <p14:sldId id="261"/>
            <p14:sldId id="320"/>
            <p14:sldId id="264"/>
            <p14:sldId id="265"/>
            <p14:sldId id="328"/>
            <p14:sldId id="330"/>
            <p14:sldId id="329"/>
            <p14:sldId id="266"/>
            <p14:sldId id="267"/>
            <p14:sldId id="269"/>
            <p14:sldId id="268"/>
            <p14:sldId id="327"/>
            <p14:sldId id="340"/>
            <p14:sldId id="271"/>
            <p14:sldId id="272"/>
            <p14:sldId id="273"/>
            <p14:sldId id="274"/>
            <p14:sldId id="309"/>
            <p14:sldId id="275"/>
            <p14:sldId id="276"/>
            <p14:sldId id="277"/>
            <p14:sldId id="316"/>
            <p14:sldId id="326"/>
          </p14:sldIdLst>
        </p14:section>
        <p14:section name="Persons in News" id="{077BDD32-31C4-4970-8017-35E1789D6A19}">
          <p14:sldIdLst/>
        </p14:section>
        <p14:section name="Government Ads and Speeches" id="{2709ECA4-07FF-4788-B503-ADB9DA4B21E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471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BECF3C-9D4F-4337-ABCE-277C15A5190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A677D7-FBEF-4D5A-93F1-EB35E13DB0BB}">
      <dgm:prSet phldrT="[Text]"/>
      <dgm:spPr/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Prelim cum Mains Preparation</a:t>
          </a:r>
        </a:p>
      </dgm:t>
    </dgm:pt>
    <dgm:pt modelId="{669FCBA6-AB5E-4D19-BCB4-42DC40581D2F}" type="parTrans" cxnId="{BE5B5A05-C7A4-49E4-A440-8C6172E14C17}">
      <dgm:prSet/>
      <dgm:spPr/>
      <dgm:t>
        <a:bodyPr/>
        <a:lstStyle/>
        <a:p>
          <a:endParaRPr lang="en-US"/>
        </a:p>
      </dgm:t>
    </dgm:pt>
    <dgm:pt modelId="{1FED008F-ADEA-4D28-BEAF-6DBBF8B85509}" type="sibTrans" cxnId="{BE5B5A05-C7A4-49E4-A440-8C6172E14C17}">
      <dgm:prSet/>
      <dgm:spPr/>
      <dgm:t>
        <a:bodyPr/>
        <a:lstStyle/>
        <a:p>
          <a:endParaRPr lang="en-US"/>
        </a:p>
      </dgm:t>
    </dgm:pt>
    <dgm:pt modelId="{5D7A2199-8CDC-46CA-8859-7CF8648A1446}">
      <dgm:prSet/>
      <dgm:spPr/>
      <dgm:t>
        <a:bodyPr/>
        <a:lstStyle/>
        <a:p>
          <a:r>
            <a:rPr lang="en-US" b="1" u="sng" dirty="0">
              <a:solidFill>
                <a:schemeClr val="accent1">
                  <a:lumMod val="60000"/>
                  <a:lumOff val="40000"/>
                </a:schemeClr>
              </a:solidFill>
              <a:latin typeface="Franklin Gothic Medium Cond" panose="020B0606030402020204" pitchFamily="34" charset="0"/>
            </a:rPr>
            <a:t>7 days duty</a:t>
          </a:r>
          <a:r>
            <a:rPr lang="en-US" dirty="0">
              <a:latin typeface="Franklin Gothic Medium Cond" panose="020B0606030402020204" pitchFamily="34" charset="0"/>
            </a:rPr>
            <a:t>: How to read </a:t>
          </a:r>
          <a:r>
            <a:rPr lang="en-US" dirty="0" err="1">
              <a:latin typeface="Franklin Gothic Medium Cond" panose="020B0606030402020204" pitchFamily="34" charset="0"/>
            </a:rPr>
            <a:t>theHindu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219BB4C-6616-47A2-AB1F-DEA87C33559E}" type="parTrans" cxnId="{15628B48-AF01-4351-9E5F-644AE75542C2}">
      <dgm:prSet/>
      <dgm:spPr/>
      <dgm:t>
        <a:bodyPr/>
        <a:lstStyle/>
        <a:p>
          <a:endParaRPr lang="en-US"/>
        </a:p>
      </dgm:t>
    </dgm:pt>
    <dgm:pt modelId="{535131BA-04C5-4170-B3A4-8F44F74F1554}" type="sibTrans" cxnId="{15628B48-AF01-4351-9E5F-644AE75542C2}">
      <dgm:prSet/>
      <dgm:spPr/>
      <dgm:t>
        <a:bodyPr/>
        <a:lstStyle/>
        <a:p>
          <a:endParaRPr lang="en-US"/>
        </a:p>
      </dgm:t>
    </dgm:pt>
    <dgm:pt modelId="{466B374C-C442-497F-9D5B-25E189494124}" type="pres">
      <dgm:prSet presAssocID="{F2BECF3C-9D4F-4337-ABCE-277C15A5190F}" presName="Name0" presStyleCnt="0">
        <dgm:presLayoutVars>
          <dgm:dir/>
          <dgm:resizeHandles val="exact"/>
        </dgm:presLayoutVars>
      </dgm:prSet>
      <dgm:spPr/>
    </dgm:pt>
    <dgm:pt modelId="{5538932D-523A-4423-9774-13707DDEECB5}" type="pres">
      <dgm:prSet presAssocID="{A9A677D7-FBEF-4D5A-93F1-EB35E13DB0BB}" presName="compNode" presStyleCnt="0"/>
      <dgm:spPr/>
    </dgm:pt>
    <dgm:pt modelId="{33B9E2B9-21B8-4EE5-9AC6-3A6C7DCFA0E1}" type="pres">
      <dgm:prSet presAssocID="{A9A677D7-FBEF-4D5A-93F1-EB35E13DB0BB}" presName="pictRect" presStyleLbl="node1" presStyleIdx="0" presStyleCnt="2" custScaleY="8963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D4CE538-E248-4BEF-8CBB-805BD83C125C}" type="pres">
      <dgm:prSet presAssocID="{A9A677D7-FBEF-4D5A-93F1-EB35E13DB0BB}" presName="textRect" presStyleLbl="revTx" presStyleIdx="0" presStyleCnt="2">
        <dgm:presLayoutVars>
          <dgm:bulletEnabled val="1"/>
        </dgm:presLayoutVars>
      </dgm:prSet>
      <dgm:spPr/>
    </dgm:pt>
    <dgm:pt modelId="{7FD425C7-04C6-45BD-8386-EE231FC59EF4}" type="pres">
      <dgm:prSet presAssocID="{1FED008F-ADEA-4D28-BEAF-6DBBF8B85509}" presName="sibTrans" presStyleLbl="sibTrans2D1" presStyleIdx="0" presStyleCnt="0"/>
      <dgm:spPr/>
    </dgm:pt>
    <dgm:pt modelId="{E139785F-1DA9-44EA-8425-F5F2DBE33B8B}" type="pres">
      <dgm:prSet presAssocID="{5D7A2199-8CDC-46CA-8859-7CF8648A1446}" presName="compNode" presStyleCnt="0"/>
      <dgm:spPr/>
    </dgm:pt>
    <dgm:pt modelId="{05D29D1B-329F-4714-847C-AA5BC98B3B20}" type="pres">
      <dgm:prSet presAssocID="{5D7A2199-8CDC-46CA-8859-7CF8648A1446}" presName="pictRect" presStyleLbl="node1" presStyleIdx="1" presStyleCnt="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80DFE0A-A1E0-4051-88B8-A3887E490C8E}" type="pres">
      <dgm:prSet presAssocID="{5D7A2199-8CDC-46CA-8859-7CF8648A1446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639AF8E1-C11F-4A51-90F4-63196EBE5EC3}" type="presOf" srcId="{A9A677D7-FBEF-4D5A-93F1-EB35E13DB0BB}" destId="{7D4CE538-E248-4BEF-8CBB-805BD83C125C}" srcOrd="0" destOrd="0" presId="urn:microsoft.com/office/officeart/2005/8/layout/pList1"/>
    <dgm:cxn modelId="{BE5B5A05-C7A4-49E4-A440-8C6172E14C17}" srcId="{F2BECF3C-9D4F-4337-ABCE-277C15A5190F}" destId="{A9A677D7-FBEF-4D5A-93F1-EB35E13DB0BB}" srcOrd="0" destOrd="0" parTransId="{669FCBA6-AB5E-4D19-BCB4-42DC40581D2F}" sibTransId="{1FED008F-ADEA-4D28-BEAF-6DBBF8B85509}"/>
    <dgm:cxn modelId="{15628B48-AF01-4351-9E5F-644AE75542C2}" srcId="{F2BECF3C-9D4F-4337-ABCE-277C15A5190F}" destId="{5D7A2199-8CDC-46CA-8859-7CF8648A1446}" srcOrd="1" destOrd="0" parTransId="{9219BB4C-6616-47A2-AB1F-DEA87C33559E}" sibTransId="{535131BA-04C5-4170-B3A4-8F44F74F1554}"/>
    <dgm:cxn modelId="{77659951-D36A-4CAD-832C-88889CEE7163}" type="presOf" srcId="{1FED008F-ADEA-4D28-BEAF-6DBBF8B85509}" destId="{7FD425C7-04C6-45BD-8386-EE231FC59EF4}" srcOrd="0" destOrd="0" presId="urn:microsoft.com/office/officeart/2005/8/layout/pList1"/>
    <dgm:cxn modelId="{444EB68C-536F-4507-80E1-CEA754F64E89}" type="presOf" srcId="{F2BECF3C-9D4F-4337-ABCE-277C15A5190F}" destId="{466B374C-C442-497F-9D5B-25E189494124}" srcOrd="0" destOrd="0" presId="urn:microsoft.com/office/officeart/2005/8/layout/pList1"/>
    <dgm:cxn modelId="{F4DDA302-DD63-42B5-BFB6-0DF10EB0A01C}" type="presOf" srcId="{5D7A2199-8CDC-46CA-8859-7CF8648A1446}" destId="{580DFE0A-A1E0-4051-88B8-A3887E490C8E}" srcOrd="0" destOrd="0" presId="urn:microsoft.com/office/officeart/2005/8/layout/pList1"/>
    <dgm:cxn modelId="{22CD24DC-4E3C-4EC5-BAB7-C7CD457D30C6}" type="presParOf" srcId="{466B374C-C442-497F-9D5B-25E189494124}" destId="{5538932D-523A-4423-9774-13707DDEECB5}" srcOrd="0" destOrd="0" presId="urn:microsoft.com/office/officeart/2005/8/layout/pList1"/>
    <dgm:cxn modelId="{28E12040-CDFC-4003-8791-E4597F97AA24}" type="presParOf" srcId="{5538932D-523A-4423-9774-13707DDEECB5}" destId="{33B9E2B9-21B8-4EE5-9AC6-3A6C7DCFA0E1}" srcOrd="0" destOrd="0" presId="urn:microsoft.com/office/officeart/2005/8/layout/pList1"/>
    <dgm:cxn modelId="{C3280CAA-9B26-48F1-B1F0-60C3C3AC620B}" type="presParOf" srcId="{5538932D-523A-4423-9774-13707DDEECB5}" destId="{7D4CE538-E248-4BEF-8CBB-805BD83C125C}" srcOrd="1" destOrd="0" presId="urn:microsoft.com/office/officeart/2005/8/layout/pList1"/>
    <dgm:cxn modelId="{326390B9-5152-4E06-A77C-5C6497A76CCC}" type="presParOf" srcId="{466B374C-C442-497F-9D5B-25E189494124}" destId="{7FD425C7-04C6-45BD-8386-EE231FC59EF4}" srcOrd="1" destOrd="0" presId="urn:microsoft.com/office/officeart/2005/8/layout/pList1"/>
    <dgm:cxn modelId="{584B9DC0-DFF9-47BC-9267-63EA080146BC}" type="presParOf" srcId="{466B374C-C442-497F-9D5B-25E189494124}" destId="{E139785F-1DA9-44EA-8425-F5F2DBE33B8B}" srcOrd="2" destOrd="0" presId="urn:microsoft.com/office/officeart/2005/8/layout/pList1"/>
    <dgm:cxn modelId="{77E567BB-0993-4CE7-B1ED-199FBE848FE6}" type="presParOf" srcId="{E139785F-1DA9-44EA-8425-F5F2DBE33B8B}" destId="{05D29D1B-329F-4714-847C-AA5BC98B3B20}" srcOrd="0" destOrd="0" presId="urn:microsoft.com/office/officeart/2005/8/layout/pList1"/>
    <dgm:cxn modelId="{CAF58E69-D596-4D28-B2F2-53AF2E7FF53B}" type="presParOf" srcId="{E139785F-1DA9-44EA-8425-F5F2DBE33B8B}" destId="{580DFE0A-A1E0-4051-88B8-A3887E490C8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E6C419-5B1F-4D2B-B64D-873E9313BFEE}" type="doc">
      <dgm:prSet loTypeId="urn:microsoft.com/office/officeart/2005/8/layout/vList3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28A5DA-7487-46B5-9745-5EE0693306EC}">
      <dgm:prSet phldrT="[Text]"/>
      <dgm:spPr/>
      <dgm:t>
        <a:bodyPr/>
        <a:lstStyle/>
        <a:p>
          <a:r>
            <a:rPr lang="en-US" dirty="0"/>
            <a:t>Prelims</a:t>
          </a:r>
        </a:p>
      </dgm:t>
    </dgm:pt>
    <dgm:pt modelId="{780451BB-B524-42C4-86A5-AF3C0DA5644D}" type="parTrans" cxnId="{C38610B4-56CE-479E-A6BA-0D5BA1D493A7}">
      <dgm:prSet/>
      <dgm:spPr/>
      <dgm:t>
        <a:bodyPr/>
        <a:lstStyle/>
        <a:p>
          <a:endParaRPr lang="en-US"/>
        </a:p>
      </dgm:t>
    </dgm:pt>
    <dgm:pt modelId="{13EB5A20-59C1-4295-9213-BA634040924F}" type="sibTrans" cxnId="{C38610B4-56CE-479E-A6BA-0D5BA1D493A7}">
      <dgm:prSet/>
      <dgm:spPr/>
      <dgm:t>
        <a:bodyPr/>
        <a:lstStyle/>
        <a:p>
          <a:endParaRPr lang="en-US"/>
        </a:p>
      </dgm:t>
    </dgm:pt>
    <dgm:pt modelId="{55587C98-8386-4CB7-BB38-300B46AB1FF9}">
      <dgm:prSet phldrT="[Text]"/>
      <dgm:spPr/>
      <dgm:t>
        <a:bodyPr/>
        <a:lstStyle/>
        <a:p>
          <a:r>
            <a:rPr lang="en-US" dirty="0"/>
            <a:t>Mains</a:t>
          </a:r>
        </a:p>
      </dgm:t>
    </dgm:pt>
    <dgm:pt modelId="{B09B06C3-04B9-40A1-9B61-1740FCD404A4}" type="parTrans" cxnId="{4CB797B0-D5EF-4B04-A826-4416DBEDF021}">
      <dgm:prSet/>
      <dgm:spPr/>
      <dgm:t>
        <a:bodyPr/>
        <a:lstStyle/>
        <a:p>
          <a:endParaRPr lang="en-US"/>
        </a:p>
      </dgm:t>
    </dgm:pt>
    <dgm:pt modelId="{109CE4E8-D851-428E-9C19-D8F2A872561C}" type="sibTrans" cxnId="{4CB797B0-D5EF-4B04-A826-4416DBEDF021}">
      <dgm:prSet/>
      <dgm:spPr/>
      <dgm:t>
        <a:bodyPr/>
        <a:lstStyle/>
        <a:p>
          <a:endParaRPr lang="en-US"/>
        </a:p>
      </dgm:t>
    </dgm:pt>
    <dgm:pt modelId="{BAFA38D9-61B2-4D1A-93F9-7C36B7119E79}">
      <dgm:prSet phldrT="[Text]"/>
      <dgm:spPr/>
      <dgm:t>
        <a:bodyPr/>
        <a:lstStyle/>
        <a:p>
          <a:r>
            <a:rPr lang="en-US" dirty="0"/>
            <a:t>Interview</a:t>
          </a:r>
        </a:p>
      </dgm:t>
    </dgm:pt>
    <dgm:pt modelId="{5935F746-AC40-4292-8B50-8A5166E3EA69}" type="parTrans" cxnId="{A298C503-6A1D-4746-8BDA-04AEDC666D00}">
      <dgm:prSet/>
      <dgm:spPr/>
      <dgm:t>
        <a:bodyPr/>
        <a:lstStyle/>
        <a:p>
          <a:endParaRPr lang="en-US"/>
        </a:p>
      </dgm:t>
    </dgm:pt>
    <dgm:pt modelId="{8F2DDCEA-DB3E-4E17-B401-EEBE7435A722}" type="sibTrans" cxnId="{A298C503-6A1D-4746-8BDA-04AEDC666D00}">
      <dgm:prSet/>
      <dgm:spPr/>
      <dgm:t>
        <a:bodyPr/>
        <a:lstStyle/>
        <a:p>
          <a:endParaRPr lang="en-US"/>
        </a:p>
      </dgm:t>
    </dgm:pt>
    <dgm:pt modelId="{F9220B77-83F5-426B-9246-521A16D0564E}">
      <dgm:prSet phldrT="[Text]"/>
      <dgm:spPr/>
      <dgm:t>
        <a:bodyPr/>
        <a:lstStyle/>
        <a:p>
          <a:r>
            <a:rPr lang="en-US" dirty="0"/>
            <a:t>Fodder</a:t>
          </a:r>
        </a:p>
      </dgm:t>
    </dgm:pt>
    <dgm:pt modelId="{5E0B822F-5E9A-47ED-B2F8-22D4266F22B5}" type="parTrans" cxnId="{890E78EA-C0E0-4395-83A8-A283F55E02DD}">
      <dgm:prSet/>
      <dgm:spPr/>
      <dgm:t>
        <a:bodyPr/>
        <a:lstStyle/>
        <a:p>
          <a:endParaRPr lang="en-US"/>
        </a:p>
      </dgm:t>
    </dgm:pt>
    <dgm:pt modelId="{9450F59D-368C-4B53-9581-4E71CA006DA8}" type="sibTrans" cxnId="{890E78EA-C0E0-4395-83A8-A283F55E02DD}">
      <dgm:prSet/>
      <dgm:spPr/>
      <dgm:t>
        <a:bodyPr/>
        <a:lstStyle/>
        <a:p>
          <a:endParaRPr lang="en-US"/>
        </a:p>
      </dgm:t>
    </dgm:pt>
    <dgm:pt modelId="{D55AE323-ED56-4EA1-801E-E17FD89AEC67}">
      <dgm:prSet phldrT="[Text]"/>
      <dgm:spPr/>
      <dgm:t>
        <a:bodyPr/>
        <a:lstStyle/>
        <a:p>
          <a:r>
            <a:rPr lang="en-US" dirty="0"/>
            <a:t>Cost: benefit …x</a:t>
          </a:r>
        </a:p>
      </dgm:t>
    </dgm:pt>
    <dgm:pt modelId="{008A835C-2001-49CD-9801-7DAD168BD89D}" type="parTrans" cxnId="{0EF5BE24-D651-40F4-B0B9-F96EC1F0CAA1}">
      <dgm:prSet/>
      <dgm:spPr/>
      <dgm:t>
        <a:bodyPr/>
        <a:lstStyle/>
        <a:p>
          <a:endParaRPr lang="en-US"/>
        </a:p>
      </dgm:t>
    </dgm:pt>
    <dgm:pt modelId="{C9E81674-C798-4007-AE63-0CC8EDE15135}" type="sibTrans" cxnId="{0EF5BE24-D651-40F4-B0B9-F96EC1F0CAA1}">
      <dgm:prSet/>
      <dgm:spPr/>
      <dgm:t>
        <a:bodyPr/>
        <a:lstStyle/>
        <a:p>
          <a:endParaRPr lang="en-US"/>
        </a:p>
      </dgm:t>
    </dgm:pt>
    <dgm:pt modelId="{A0771FE9-3031-4857-BB3B-B6BE14CA9773}">
      <dgm:prSet phldrT="[Text]"/>
      <dgm:spPr/>
      <dgm:t>
        <a:bodyPr/>
        <a:lstStyle/>
        <a:p>
          <a:r>
            <a:rPr lang="en-US" dirty="0"/>
            <a:t>PIN: Person, place, books, authors, awards, </a:t>
          </a:r>
          <a:r>
            <a:rPr lang="en-US" dirty="0" err="1"/>
            <a:t>BizGK</a:t>
          </a:r>
          <a:r>
            <a:rPr lang="en-US" dirty="0"/>
            <a:t>, Sports</a:t>
          </a:r>
        </a:p>
      </dgm:t>
    </dgm:pt>
    <dgm:pt modelId="{DC900C53-ED45-4F6D-9D92-F8D9E8508E86}" type="parTrans" cxnId="{70840C0A-322B-4CCA-99DC-83706AD6A7CE}">
      <dgm:prSet/>
      <dgm:spPr/>
      <dgm:t>
        <a:bodyPr/>
        <a:lstStyle/>
        <a:p>
          <a:endParaRPr lang="en-US"/>
        </a:p>
      </dgm:t>
    </dgm:pt>
    <dgm:pt modelId="{8E739CFE-DFB9-4B53-92A4-85C2C72B58FD}" type="sibTrans" cxnId="{70840C0A-322B-4CCA-99DC-83706AD6A7CE}">
      <dgm:prSet/>
      <dgm:spPr/>
      <dgm:t>
        <a:bodyPr/>
        <a:lstStyle/>
        <a:p>
          <a:endParaRPr lang="en-US"/>
        </a:p>
      </dgm:t>
    </dgm:pt>
    <dgm:pt modelId="{EEAE23AA-3E13-4A65-9B43-EDDDC5D6B05A}" type="pres">
      <dgm:prSet presAssocID="{8DE6C419-5B1F-4D2B-B64D-873E9313BFEE}" presName="linearFlow" presStyleCnt="0">
        <dgm:presLayoutVars>
          <dgm:dir/>
          <dgm:resizeHandles val="exact"/>
        </dgm:presLayoutVars>
      </dgm:prSet>
      <dgm:spPr/>
    </dgm:pt>
    <dgm:pt modelId="{5CD61889-6BB2-4905-AE9F-DE776691EB53}" type="pres">
      <dgm:prSet presAssocID="{E228A5DA-7487-46B5-9745-5EE0693306EC}" presName="composite" presStyleCnt="0"/>
      <dgm:spPr/>
    </dgm:pt>
    <dgm:pt modelId="{08FE16A7-1B96-4B9A-B2F3-3B5A15AC0B82}" type="pres">
      <dgm:prSet presAssocID="{E228A5DA-7487-46B5-9745-5EE0693306EC}" presName="imgShp" presStyleLbl="fgImgPlace1" presStyleIdx="0" presStyleCnt="6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32EE34F-E5F0-4501-A7F2-DF618D59583C}" type="pres">
      <dgm:prSet presAssocID="{E228A5DA-7487-46B5-9745-5EE0693306EC}" presName="txShp" presStyleLbl="node1" presStyleIdx="0" presStyleCnt="6">
        <dgm:presLayoutVars>
          <dgm:bulletEnabled val="1"/>
        </dgm:presLayoutVars>
      </dgm:prSet>
      <dgm:spPr/>
    </dgm:pt>
    <dgm:pt modelId="{E7B982D9-4199-4FE5-927C-4C208F31ED91}" type="pres">
      <dgm:prSet presAssocID="{13EB5A20-59C1-4295-9213-BA634040924F}" presName="spacing" presStyleCnt="0"/>
      <dgm:spPr/>
    </dgm:pt>
    <dgm:pt modelId="{3AECFD40-C4C0-4B69-A7E1-AB3E0F3DA394}" type="pres">
      <dgm:prSet presAssocID="{55587C98-8386-4CB7-BB38-300B46AB1FF9}" presName="composite" presStyleCnt="0"/>
      <dgm:spPr/>
    </dgm:pt>
    <dgm:pt modelId="{CFCF2603-19C6-4C30-8E59-38892F49856E}" type="pres">
      <dgm:prSet presAssocID="{55587C98-8386-4CB7-BB38-300B46AB1FF9}" presName="imgShp" presStyleLbl="fgImgPlace1" presStyleIdx="1" presStyleCnt="6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26959A0-05BA-479C-8C70-7154712BD131}" type="pres">
      <dgm:prSet presAssocID="{55587C98-8386-4CB7-BB38-300B46AB1FF9}" presName="txShp" presStyleLbl="node1" presStyleIdx="1" presStyleCnt="6">
        <dgm:presLayoutVars>
          <dgm:bulletEnabled val="1"/>
        </dgm:presLayoutVars>
      </dgm:prSet>
      <dgm:spPr/>
    </dgm:pt>
    <dgm:pt modelId="{0CEA8E06-C8FF-4698-BD00-C74799997502}" type="pres">
      <dgm:prSet presAssocID="{109CE4E8-D851-428E-9C19-D8F2A872561C}" presName="spacing" presStyleCnt="0"/>
      <dgm:spPr/>
    </dgm:pt>
    <dgm:pt modelId="{83BB6349-3C21-4200-B5A3-9297D7324683}" type="pres">
      <dgm:prSet presAssocID="{BAFA38D9-61B2-4D1A-93F9-7C36B7119E79}" presName="composite" presStyleCnt="0"/>
      <dgm:spPr/>
    </dgm:pt>
    <dgm:pt modelId="{7B03B8F2-5F78-433D-A9DA-4EB77967E622}" type="pres">
      <dgm:prSet presAssocID="{BAFA38D9-61B2-4D1A-93F9-7C36B7119E79}" presName="imgShp" presStyleLbl="fgImgPlace1" presStyleIdx="2" presStyleCnt="6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AA74D89-A891-4F22-B62D-3308DD925C1A}" type="pres">
      <dgm:prSet presAssocID="{BAFA38D9-61B2-4D1A-93F9-7C36B7119E79}" presName="txShp" presStyleLbl="node1" presStyleIdx="2" presStyleCnt="6">
        <dgm:presLayoutVars>
          <dgm:bulletEnabled val="1"/>
        </dgm:presLayoutVars>
      </dgm:prSet>
      <dgm:spPr/>
    </dgm:pt>
    <dgm:pt modelId="{C49ED89E-5E2E-4E09-B23C-E474380D2121}" type="pres">
      <dgm:prSet presAssocID="{8F2DDCEA-DB3E-4E17-B401-EEBE7435A722}" presName="spacing" presStyleCnt="0"/>
      <dgm:spPr/>
    </dgm:pt>
    <dgm:pt modelId="{6B60D339-4E78-4B57-ADC7-4CB5986FBC18}" type="pres">
      <dgm:prSet presAssocID="{F9220B77-83F5-426B-9246-521A16D0564E}" presName="composite" presStyleCnt="0"/>
      <dgm:spPr/>
    </dgm:pt>
    <dgm:pt modelId="{7C0794D6-BAB2-4858-9C71-0916E8A42E50}" type="pres">
      <dgm:prSet presAssocID="{F9220B77-83F5-426B-9246-521A16D0564E}" presName="imgShp" presStyleLbl="fgImgPlace1" presStyleIdx="3" presStyleCnt="6"/>
      <dgm:spPr>
        <a:blipFill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FE2C525-20D1-4308-B144-2B7D21E4BE64}" type="pres">
      <dgm:prSet presAssocID="{F9220B77-83F5-426B-9246-521A16D0564E}" presName="txShp" presStyleLbl="node1" presStyleIdx="3" presStyleCnt="6">
        <dgm:presLayoutVars>
          <dgm:bulletEnabled val="1"/>
        </dgm:presLayoutVars>
      </dgm:prSet>
      <dgm:spPr/>
    </dgm:pt>
    <dgm:pt modelId="{358C2F1A-31A0-4F03-8872-7DD2EF30AEAC}" type="pres">
      <dgm:prSet presAssocID="{9450F59D-368C-4B53-9581-4E71CA006DA8}" presName="spacing" presStyleCnt="0"/>
      <dgm:spPr/>
    </dgm:pt>
    <dgm:pt modelId="{CD960C9A-544E-4FC1-83FD-F489ED7F9409}" type="pres">
      <dgm:prSet presAssocID="{A0771FE9-3031-4857-BB3B-B6BE14CA9773}" presName="composite" presStyleCnt="0"/>
      <dgm:spPr/>
    </dgm:pt>
    <dgm:pt modelId="{521999D4-6A82-4D59-9E7E-527EB8056B2A}" type="pres">
      <dgm:prSet presAssocID="{A0771FE9-3031-4857-BB3B-B6BE14CA9773}" presName="imgShp" presStyleLbl="fgImgPlace1" presStyleIdx="4" presStyleCnt="6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3A8681B-4D64-4BAF-B8EB-E5F3772C6FA0}" type="pres">
      <dgm:prSet presAssocID="{A0771FE9-3031-4857-BB3B-B6BE14CA9773}" presName="txShp" presStyleLbl="node1" presStyleIdx="4" presStyleCnt="6">
        <dgm:presLayoutVars>
          <dgm:bulletEnabled val="1"/>
        </dgm:presLayoutVars>
      </dgm:prSet>
      <dgm:spPr/>
    </dgm:pt>
    <dgm:pt modelId="{57C970E1-579A-4FB8-B831-B6567C69FA28}" type="pres">
      <dgm:prSet presAssocID="{8E739CFE-DFB9-4B53-92A4-85C2C72B58FD}" presName="spacing" presStyleCnt="0"/>
      <dgm:spPr/>
    </dgm:pt>
    <dgm:pt modelId="{3609B340-7CA6-444D-815E-18802B46FFEB}" type="pres">
      <dgm:prSet presAssocID="{D55AE323-ED56-4EA1-801E-E17FD89AEC67}" presName="composite" presStyleCnt="0"/>
      <dgm:spPr/>
    </dgm:pt>
    <dgm:pt modelId="{94D49207-B417-4BA6-8456-28678FA167E8}" type="pres">
      <dgm:prSet presAssocID="{D55AE323-ED56-4EA1-801E-E17FD89AEC67}" presName="imgShp" presStyleLbl="fgImgPlace1" presStyleIdx="5" presStyleCnt="6"/>
      <dgm:spPr>
        <a:blipFill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4A669DC-6FE9-433D-8392-76ACD16FBEC7}" type="pres">
      <dgm:prSet presAssocID="{D55AE323-ED56-4EA1-801E-E17FD89AEC67}" presName="txShp" presStyleLbl="node1" presStyleIdx="5" presStyleCnt="6">
        <dgm:presLayoutVars>
          <dgm:bulletEnabled val="1"/>
        </dgm:presLayoutVars>
      </dgm:prSet>
      <dgm:spPr/>
    </dgm:pt>
  </dgm:ptLst>
  <dgm:cxnLst>
    <dgm:cxn modelId="{70840C0A-322B-4CCA-99DC-83706AD6A7CE}" srcId="{8DE6C419-5B1F-4D2B-B64D-873E9313BFEE}" destId="{A0771FE9-3031-4857-BB3B-B6BE14CA9773}" srcOrd="4" destOrd="0" parTransId="{DC900C53-ED45-4F6D-9D92-F8D9E8508E86}" sibTransId="{8E739CFE-DFB9-4B53-92A4-85C2C72B58FD}"/>
    <dgm:cxn modelId="{0EF5BE24-D651-40F4-B0B9-F96EC1F0CAA1}" srcId="{8DE6C419-5B1F-4D2B-B64D-873E9313BFEE}" destId="{D55AE323-ED56-4EA1-801E-E17FD89AEC67}" srcOrd="5" destOrd="0" parTransId="{008A835C-2001-49CD-9801-7DAD168BD89D}" sibTransId="{C9E81674-C798-4007-AE63-0CC8EDE15135}"/>
    <dgm:cxn modelId="{6DC88A3F-8C30-4A6E-986F-A0F93283C35D}" type="presOf" srcId="{A0771FE9-3031-4857-BB3B-B6BE14CA9773}" destId="{43A8681B-4D64-4BAF-B8EB-E5F3772C6FA0}" srcOrd="0" destOrd="0" presId="urn:microsoft.com/office/officeart/2005/8/layout/vList3"/>
    <dgm:cxn modelId="{8C737D1E-51B3-4B71-A669-425C041A0C79}" type="presOf" srcId="{E228A5DA-7487-46B5-9745-5EE0693306EC}" destId="{E32EE34F-E5F0-4501-A7F2-DF618D59583C}" srcOrd="0" destOrd="0" presId="urn:microsoft.com/office/officeart/2005/8/layout/vList3"/>
    <dgm:cxn modelId="{86DBD226-4B9D-4AC4-80F4-105666E5B9EC}" type="presOf" srcId="{8DE6C419-5B1F-4D2B-B64D-873E9313BFEE}" destId="{EEAE23AA-3E13-4A65-9B43-EDDDC5D6B05A}" srcOrd="0" destOrd="0" presId="urn:microsoft.com/office/officeart/2005/8/layout/vList3"/>
    <dgm:cxn modelId="{CBA896A0-CFD1-49DE-9709-0D2BE60A7D83}" type="presOf" srcId="{F9220B77-83F5-426B-9246-521A16D0564E}" destId="{3FE2C525-20D1-4308-B144-2B7D21E4BE64}" srcOrd="0" destOrd="0" presId="urn:microsoft.com/office/officeart/2005/8/layout/vList3"/>
    <dgm:cxn modelId="{F025F9BE-BCEC-4D30-ADBD-6F659D16BE93}" type="presOf" srcId="{D55AE323-ED56-4EA1-801E-E17FD89AEC67}" destId="{54A669DC-6FE9-433D-8392-76ACD16FBEC7}" srcOrd="0" destOrd="0" presId="urn:microsoft.com/office/officeart/2005/8/layout/vList3"/>
    <dgm:cxn modelId="{C38610B4-56CE-479E-A6BA-0D5BA1D493A7}" srcId="{8DE6C419-5B1F-4D2B-B64D-873E9313BFEE}" destId="{E228A5DA-7487-46B5-9745-5EE0693306EC}" srcOrd="0" destOrd="0" parTransId="{780451BB-B524-42C4-86A5-AF3C0DA5644D}" sibTransId="{13EB5A20-59C1-4295-9213-BA634040924F}"/>
    <dgm:cxn modelId="{890E78EA-C0E0-4395-83A8-A283F55E02DD}" srcId="{8DE6C419-5B1F-4D2B-B64D-873E9313BFEE}" destId="{F9220B77-83F5-426B-9246-521A16D0564E}" srcOrd="3" destOrd="0" parTransId="{5E0B822F-5E9A-47ED-B2F8-22D4266F22B5}" sibTransId="{9450F59D-368C-4B53-9581-4E71CA006DA8}"/>
    <dgm:cxn modelId="{99B12EFD-50A7-40B3-9160-D402E88A64F9}" type="presOf" srcId="{55587C98-8386-4CB7-BB38-300B46AB1FF9}" destId="{626959A0-05BA-479C-8C70-7154712BD131}" srcOrd="0" destOrd="0" presId="urn:microsoft.com/office/officeart/2005/8/layout/vList3"/>
    <dgm:cxn modelId="{753A5E1A-1125-46E8-9BAE-3E49F9DCA6B2}" type="presOf" srcId="{BAFA38D9-61B2-4D1A-93F9-7C36B7119E79}" destId="{8AA74D89-A891-4F22-B62D-3308DD925C1A}" srcOrd="0" destOrd="0" presId="urn:microsoft.com/office/officeart/2005/8/layout/vList3"/>
    <dgm:cxn modelId="{A298C503-6A1D-4746-8BDA-04AEDC666D00}" srcId="{8DE6C419-5B1F-4D2B-B64D-873E9313BFEE}" destId="{BAFA38D9-61B2-4D1A-93F9-7C36B7119E79}" srcOrd="2" destOrd="0" parTransId="{5935F746-AC40-4292-8B50-8A5166E3EA69}" sibTransId="{8F2DDCEA-DB3E-4E17-B401-EEBE7435A722}"/>
    <dgm:cxn modelId="{4CB797B0-D5EF-4B04-A826-4416DBEDF021}" srcId="{8DE6C419-5B1F-4D2B-B64D-873E9313BFEE}" destId="{55587C98-8386-4CB7-BB38-300B46AB1FF9}" srcOrd="1" destOrd="0" parTransId="{B09B06C3-04B9-40A1-9B61-1740FCD404A4}" sibTransId="{109CE4E8-D851-428E-9C19-D8F2A872561C}"/>
    <dgm:cxn modelId="{B17CA677-B675-484E-9E3D-E2BEB813B4D3}" type="presParOf" srcId="{EEAE23AA-3E13-4A65-9B43-EDDDC5D6B05A}" destId="{5CD61889-6BB2-4905-AE9F-DE776691EB53}" srcOrd="0" destOrd="0" presId="urn:microsoft.com/office/officeart/2005/8/layout/vList3"/>
    <dgm:cxn modelId="{2AB03A21-D796-4B79-B03E-27E830CD79B2}" type="presParOf" srcId="{5CD61889-6BB2-4905-AE9F-DE776691EB53}" destId="{08FE16A7-1B96-4B9A-B2F3-3B5A15AC0B82}" srcOrd="0" destOrd="0" presId="urn:microsoft.com/office/officeart/2005/8/layout/vList3"/>
    <dgm:cxn modelId="{EEDDAD1F-4AA3-4FD5-A6FF-CB68DD5ED277}" type="presParOf" srcId="{5CD61889-6BB2-4905-AE9F-DE776691EB53}" destId="{E32EE34F-E5F0-4501-A7F2-DF618D59583C}" srcOrd="1" destOrd="0" presId="urn:microsoft.com/office/officeart/2005/8/layout/vList3"/>
    <dgm:cxn modelId="{50C4AA62-90C5-4238-9EF6-30C16F712669}" type="presParOf" srcId="{EEAE23AA-3E13-4A65-9B43-EDDDC5D6B05A}" destId="{E7B982D9-4199-4FE5-927C-4C208F31ED91}" srcOrd="1" destOrd="0" presId="urn:microsoft.com/office/officeart/2005/8/layout/vList3"/>
    <dgm:cxn modelId="{31630010-86E8-4AE8-A676-4348D82D9171}" type="presParOf" srcId="{EEAE23AA-3E13-4A65-9B43-EDDDC5D6B05A}" destId="{3AECFD40-C4C0-4B69-A7E1-AB3E0F3DA394}" srcOrd="2" destOrd="0" presId="urn:microsoft.com/office/officeart/2005/8/layout/vList3"/>
    <dgm:cxn modelId="{C1C8628D-01EC-451F-9307-B977B098B676}" type="presParOf" srcId="{3AECFD40-C4C0-4B69-A7E1-AB3E0F3DA394}" destId="{CFCF2603-19C6-4C30-8E59-38892F49856E}" srcOrd="0" destOrd="0" presId="urn:microsoft.com/office/officeart/2005/8/layout/vList3"/>
    <dgm:cxn modelId="{99B9B76F-A083-42AC-B202-E6C652C04B9C}" type="presParOf" srcId="{3AECFD40-C4C0-4B69-A7E1-AB3E0F3DA394}" destId="{626959A0-05BA-479C-8C70-7154712BD131}" srcOrd="1" destOrd="0" presId="urn:microsoft.com/office/officeart/2005/8/layout/vList3"/>
    <dgm:cxn modelId="{94B00186-B131-49B3-941E-5FD3826A0F4D}" type="presParOf" srcId="{EEAE23AA-3E13-4A65-9B43-EDDDC5D6B05A}" destId="{0CEA8E06-C8FF-4698-BD00-C74799997502}" srcOrd="3" destOrd="0" presId="urn:microsoft.com/office/officeart/2005/8/layout/vList3"/>
    <dgm:cxn modelId="{D9AA063E-9B73-4F6B-9091-71C2E8C17BDD}" type="presParOf" srcId="{EEAE23AA-3E13-4A65-9B43-EDDDC5D6B05A}" destId="{83BB6349-3C21-4200-B5A3-9297D7324683}" srcOrd="4" destOrd="0" presId="urn:microsoft.com/office/officeart/2005/8/layout/vList3"/>
    <dgm:cxn modelId="{B00F76B0-D5A6-41FA-9FEA-83ED705C2CF0}" type="presParOf" srcId="{83BB6349-3C21-4200-B5A3-9297D7324683}" destId="{7B03B8F2-5F78-433D-A9DA-4EB77967E622}" srcOrd="0" destOrd="0" presId="urn:microsoft.com/office/officeart/2005/8/layout/vList3"/>
    <dgm:cxn modelId="{392F29EB-CF62-4951-9775-8837F6BB867A}" type="presParOf" srcId="{83BB6349-3C21-4200-B5A3-9297D7324683}" destId="{8AA74D89-A891-4F22-B62D-3308DD925C1A}" srcOrd="1" destOrd="0" presId="urn:microsoft.com/office/officeart/2005/8/layout/vList3"/>
    <dgm:cxn modelId="{357EB00C-C900-444F-8F6A-638E534235D4}" type="presParOf" srcId="{EEAE23AA-3E13-4A65-9B43-EDDDC5D6B05A}" destId="{C49ED89E-5E2E-4E09-B23C-E474380D2121}" srcOrd="5" destOrd="0" presId="urn:microsoft.com/office/officeart/2005/8/layout/vList3"/>
    <dgm:cxn modelId="{C223DDE9-C3C7-455B-B9DB-9A8E4FF4EAD0}" type="presParOf" srcId="{EEAE23AA-3E13-4A65-9B43-EDDDC5D6B05A}" destId="{6B60D339-4E78-4B57-ADC7-4CB5986FBC18}" srcOrd="6" destOrd="0" presId="urn:microsoft.com/office/officeart/2005/8/layout/vList3"/>
    <dgm:cxn modelId="{2E7894EE-1A95-49F2-AB55-C39C23ACE7FE}" type="presParOf" srcId="{6B60D339-4E78-4B57-ADC7-4CB5986FBC18}" destId="{7C0794D6-BAB2-4858-9C71-0916E8A42E50}" srcOrd="0" destOrd="0" presId="urn:microsoft.com/office/officeart/2005/8/layout/vList3"/>
    <dgm:cxn modelId="{8821A269-F6B3-414C-9887-76EC7D614767}" type="presParOf" srcId="{6B60D339-4E78-4B57-ADC7-4CB5986FBC18}" destId="{3FE2C525-20D1-4308-B144-2B7D21E4BE64}" srcOrd="1" destOrd="0" presId="urn:microsoft.com/office/officeart/2005/8/layout/vList3"/>
    <dgm:cxn modelId="{6BDED794-7F07-4832-981C-CD81C5862302}" type="presParOf" srcId="{EEAE23AA-3E13-4A65-9B43-EDDDC5D6B05A}" destId="{358C2F1A-31A0-4F03-8872-7DD2EF30AEAC}" srcOrd="7" destOrd="0" presId="urn:microsoft.com/office/officeart/2005/8/layout/vList3"/>
    <dgm:cxn modelId="{8071338F-3346-4450-B8CF-12E1267322F4}" type="presParOf" srcId="{EEAE23AA-3E13-4A65-9B43-EDDDC5D6B05A}" destId="{CD960C9A-544E-4FC1-83FD-F489ED7F9409}" srcOrd="8" destOrd="0" presId="urn:microsoft.com/office/officeart/2005/8/layout/vList3"/>
    <dgm:cxn modelId="{890A6FBC-1F5E-42E1-BF0D-3E2FBAD75462}" type="presParOf" srcId="{CD960C9A-544E-4FC1-83FD-F489ED7F9409}" destId="{521999D4-6A82-4D59-9E7E-527EB8056B2A}" srcOrd="0" destOrd="0" presId="urn:microsoft.com/office/officeart/2005/8/layout/vList3"/>
    <dgm:cxn modelId="{BCCB7DCA-1D0C-489A-8337-10DF4B86D305}" type="presParOf" srcId="{CD960C9A-544E-4FC1-83FD-F489ED7F9409}" destId="{43A8681B-4D64-4BAF-B8EB-E5F3772C6FA0}" srcOrd="1" destOrd="0" presId="urn:microsoft.com/office/officeart/2005/8/layout/vList3"/>
    <dgm:cxn modelId="{CF6F8C5D-328D-4F1F-974E-21A139552E55}" type="presParOf" srcId="{EEAE23AA-3E13-4A65-9B43-EDDDC5D6B05A}" destId="{57C970E1-579A-4FB8-B831-B6567C69FA28}" srcOrd="9" destOrd="0" presId="urn:microsoft.com/office/officeart/2005/8/layout/vList3"/>
    <dgm:cxn modelId="{0AA84EDB-3458-41BC-9839-A68DE6D9A96E}" type="presParOf" srcId="{EEAE23AA-3E13-4A65-9B43-EDDDC5D6B05A}" destId="{3609B340-7CA6-444D-815E-18802B46FFEB}" srcOrd="10" destOrd="0" presId="urn:microsoft.com/office/officeart/2005/8/layout/vList3"/>
    <dgm:cxn modelId="{E1686EBA-D8D8-44CA-822E-71622B60BA06}" type="presParOf" srcId="{3609B340-7CA6-444D-815E-18802B46FFEB}" destId="{94D49207-B417-4BA6-8456-28678FA167E8}" srcOrd="0" destOrd="0" presId="urn:microsoft.com/office/officeart/2005/8/layout/vList3"/>
    <dgm:cxn modelId="{84F7756D-C2A3-41BD-AF65-7437BADE46A6}" type="presParOf" srcId="{3609B340-7CA6-444D-815E-18802B46FFEB}" destId="{54A669DC-6FE9-433D-8392-76ACD16FBEC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4EF96-2344-41B8-8212-D8F63C973FFD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2B9690C-9948-4FA1-9D12-F87EB7B55D6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Original</a:t>
          </a:r>
        </a:p>
      </dgm:t>
    </dgm:pt>
    <dgm:pt modelId="{619EE158-CAD8-4757-9629-16FDDE4C99D4}" type="parTrans" cxnId="{72632C27-4628-4994-81A7-F2450A4A8C9F}">
      <dgm:prSet/>
      <dgm:spPr/>
      <dgm:t>
        <a:bodyPr/>
        <a:lstStyle/>
        <a:p>
          <a:endParaRPr lang="en-US"/>
        </a:p>
      </dgm:t>
    </dgm:pt>
    <dgm:pt modelId="{89E00CB4-B63F-42CA-8DD6-B3EC89DBF6C2}" type="sibTrans" cxnId="{72632C27-4628-4994-81A7-F2450A4A8C9F}">
      <dgm:prSet/>
      <dgm:spPr/>
      <dgm:t>
        <a:bodyPr/>
        <a:lstStyle/>
        <a:p>
          <a:endParaRPr lang="en-US"/>
        </a:p>
      </dgm:t>
    </dgm:pt>
    <dgm:pt modelId="{1535224E-A52B-4C60-B6D7-488D33F8D2D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 page of A4</a:t>
          </a:r>
        </a:p>
      </dgm:t>
    </dgm:pt>
    <dgm:pt modelId="{40761A98-52EF-483A-AF33-8929C4D83815}" type="parTrans" cxnId="{787DAF1D-D796-4C0C-BC23-83F3EBC90387}">
      <dgm:prSet/>
      <dgm:spPr/>
      <dgm:t>
        <a:bodyPr/>
        <a:lstStyle/>
        <a:p>
          <a:endParaRPr lang="en-US"/>
        </a:p>
      </dgm:t>
    </dgm:pt>
    <dgm:pt modelId="{B302C605-DF50-4438-86A6-8CBE7B342D13}" type="sibTrans" cxnId="{787DAF1D-D796-4C0C-BC23-83F3EBC90387}">
      <dgm:prSet/>
      <dgm:spPr/>
      <dgm:t>
        <a:bodyPr/>
        <a:lstStyle/>
        <a:p>
          <a:endParaRPr lang="en-US"/>
        </a:p>
      </dgm:t>
    </dgm:pt>
    <dgm:pt modelId="{0D27FAE3-0A75-4EF2-9728-7506EF11E70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1600 words</a:t>
          </a:r>
        </a:p>
      </dgm:t>
    </dgm:pt>
    <dgm:pt modelId="{4346EA5A-CDE0-42BC-853E-23E2BD890090}" type="parTrans" cxnId="{22214EAA-B805-4DFE-BB56-B075BDA9E5A3}">
      <dgm:prSet/>
      <dgm:spPr/>
      <dgm:t>
        <a:bodyPr/>
        <a:lstStyle/>
        <a:p>
          <a:endParaRPr lang="en-US"/>
        </a:p>
      </dgm:t>
    </dgm:pt>
    <dgm:pt modelId="{72388B28-73AE-40DD-8FF5-51A7684B9234}" type="sibTrans" cxnId="{22214EAA-B805-4DFE-BB56-B075BDA9E5A3}">
      <dgm:prSet/>
      <dgm:spPr/>
      <dgm:t>
        <a:bodyPr/>
        <a:lstStyle/>
        <a:p>
          <a:endParaRPr lang="en-US"/>
        </a:p>
      </dgm:t>
    </dgm:pt>
    <dgm:pt modelId="{C50B5DEC-9C11-4050-A702-88B939916DC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Gist</a:t>
          </a:r>
        </a:p>
      </dgm:t>
    </dgm:pt>
    <dgm:pt modelId="{A34F2001-9406-4EB1-931C-AA3FF00B6594}" type="parTrans" cxnId="{DABD01C0-D1CA-497D-9C6B-B9624C400A09}">
      <dgm:prSet/>
      <dgm:spPr/>
      <dgm:t>
        <a:bodyPr/>
        <a:lstStyle/>
        <a:p>
          <a:endParaRPr lang="en-US"/>
        </a:p>
      </dgm:t>
    </dgm:pt>
    <dgm:pt modelId="{03B2037B-3106-4D4C-B891-6364365A036E}" type="sibTrans" cxnId="{DABD01C0-D1CA-497D-9C6B-B9624C400A09}">
      <dgm:prSet/>
      <dgm:spPr/>
      <dgm:t>
        <a:bodyPr/>
        <a:lstStyle/>
        <a:p>
          <a:endParaRPr lang="en-US"/>
        </a:p>
      </dgm:t>
    </dgm:pt>
    <dgm:pt modelId="{B7734707-3FD5-401E-BCD9-252FE7A9833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1/3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of an A4</a:t>
          </a:r>
        </a:p>
      </dgm:t>
    </dgm:pt>
    <dgm:pt modelId="{83FB5DDD-3786-4770-9515-A2AC395E748A}" type="parTrans" cxnId="{7C8B5B02-4C0A-4369-AEBE-C1A42BFFDB19}">
      <dgm:prSet/>
      <dgm:spPr/>
      <dgm:t>
        <a:bodyPr/>
        <a:lstStyle/>
        <a:p>
          <a:endParaRPr lang="en-US"/>
        </a:p>
      </dgm:t>
    </dgm:pt>
    <dgm:pt modelId="{844A9684-996F-428A-B1F1-078D20E3F463}" type="sibTrans" cxnId="{7C8B5B02-4C0A-4369-AEBE-C1A42BFFDB19}">
      <dgm:prSet/>
      <dgm:spPr/>
      <dgm:t>
        <a:bodyPr/>
        <a:lstStyle/>
        <a:p>
          <a:endParaRPr lang="en-US"/>
        </a:p>
      </dgm:t>
    </dgm:pt>
    <dgm:pt modelId="{916D2B5F-0494-4384-A3DC-23C17938BA2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100 words</a:t>
          </a:r>
        </a:p>
      </dgm:t>
    </dgm:pt>
    <dgm:pt modelId="{125C1D3B-7B1A-4F29-B9C2-264A400FC6F2}" type="parTrans" cxnId="{8A78DC97-9D1B-4BB3-B7F0-BAA286079465}">
      <dgm:prSet/>
      <dgm:spPr/>
      <dgm:t>
        <a:bodyPr/>
        <a:lstStyle/>
        <a:p>
          <a:endParaRPr lang="en-US"/>
        </a:p>
      </dgm:t>
    </dgm:pt>
    <dgm:pt modelId="{758C23EA-A4CD-44B4-BAD8-DAC194BE2FB2}" type="sibTrans" cxnId="{8A78DC97-9D1B-4BB3-B7F0-BAA286079465}">
      <dgm:prSet/>
      <dgm:spPr/>
      <dgm:t>
        <a:bodyPr/>
        <a:lstStyle/>
        <a:p>
          <a:endParaRPr lang="en-US"/>
        </a:p>
      </dgm:t>
    </dgm:pt>
    <dgm:pt modelId="{7A53B22D-ECA5-41A8-BFD8-64219794711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P+M+I revision</a:t>
          </a:r>
        </a:p>
      </dgm:t>
    </dgm:pt>
    <dgm:pt modelId="{4E879EF2-3392-4754-94F4-AB14677C962B}" type="parTrans" cxnId="{9C3A7F6B-414A-4219-89CA-C3E7EF226E0D}">
      <dgm:prSet/>
      <dgm:spPr/>
      <dgm:t>
        <a:bodyPr/>
        <a:lstStyle/>
        <a:p>
          <a:endParaRPr lang="en-US"/>
        </a:p>
      </dgm:t>
    </dgm:pt>
    <dgm:pt modelId="{1349E0FD-9E5F-4201-9339-F0A5EF2B3F7E}" type="sibTrans" cxnId="{9C3A7F6B-414A-4219-89CA-C3E7EF226E0D}">
      <dgm:prSet/>
      <dgm:spPr/>
      <dgm:t>
        <a:bodyPr/>
        <a:lstStyle/>
        <a:p>
          <a:endParaRPr lang="en-US"/>
        </a:p>
      </dgm:t>
    </dgm:pt>
    <dgm:pt modelId="{3809B3E4-AB14-41AC-8CDA-93D3FB384E1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Revision difficult</a:t>
          </a:r>
        </a:p>
      </dgm:t>
    </dgm:pt>
    <dgm:pt modelId="{4667ABAB-F254-44AA-8AB3-D61929A4DD66}" type="parTrans" cxnId="{46708C3B-454F-4FA3-9C53-5F8839E6E3C2}">
      <dgm:prSet/>
      <dgm:spPr/>
      <dgm:t>
        <a:bodyPr/>
        <a:lstStyle/>
        <a:p>
          <a:endParaRPr lang="en-US"/>
        </a:p>
      </dgm:t>
    </dgm:pt>
    <dgm:pt modelId="{B2B46B57-901A-4908-806E-0A5FA53F9988}" type="sibTrans" cxnId="{46708C3B-454F-4FA3-9C53-5F8839E6E3C2}">
      <dgm:prSet/>
      <dgm:spPr/>
      <dgm:t>
        <a:bodyPr/>
        <a:lstStyle/>
        <a:p>
          <a:endParaRPr lang="en-US"/>
        </a:p>
      </dgm:t>
    </dgm:pt>
    <dgm:pt modelId="{3B7D93DA-EFAB-404B-A53D-BC9751A5A08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Ball by ball, timelines</a:t>
          </a:r>
        </a:p>
      </dgm:t>
    </dgm:pt>
    <dgm:pt modelId="{BBCC6C14-B367-492F-9EA3-26FE38F416C1}" type="parTrans" cxnId="{E74124CF-B9A5-4632-A3FA-42958E03D01E}">
      <dgm:prSet/>
      <dgm:spPr/>
      <dgm:t>
        <a:bodyPr/>
        <a:lstStyle/>
        <a:p>
          <a:endParaRPr lang="en-US"/>
        </a:p>
      </dgm:t>
    </dgm:pt>
    <dgm:pt modelId="{BC679B27-C724-4903-AE39-EFB6B8CF97C0}" type="sibTrans" cxnId="{E74124CF-B9A5-4632-A3FA-42958E03D01E}">
      <dgm:prSet/>
      <dgm:spPr/>
      <dgm:t>
        <a:bodyPr/>
        <a:lstStyle/>
        <a:p>
          <a:endParaRPr lang="en-US"/>
        </a:p>
      </dgm:t>
    </dgm:pt>
    <dgm:pt modelId="{0A746FDC-9D3D-40DA-94FC-1F3D430A6E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Writing practice</a:t>
          </a:r>
        </a:p>
      </dgm:t>
    </dgm:pt>
    <dgm:pt modelId="{C68B3404-B21E-4045-80D4-CD5D66D02613}" type="parTrans" cxnId="{67800A77-9224-41E8-BF50-FB71993C7EA8}">
      <dgm:prSet/>
      <dgm:spPr/>
      <dgm:t>
        <a:bodyPr/>
        <a:lstStyle/>
        <a:p>
          <a:endParaRPr lang="en-US"/>
        </a:p>
      </dgm:t>
    </dgm:pt>
    <dgm:pt modelId="{1EF9BE9A-F256-4CA7-8539-560826395615}" type="sibTrans" cxnId="{67800A77-9224-41E8-BF50-FB71993C7EA8}">
      <dgm:prSet/>
      <dgm:spPr/>
      <dgm:t>
        <a:bodyPr/>
        <a:lstStyle/>
        <a:p>
          <a:endParaRPr lang="en-US"/>
        </a:p>
      </dgm:t>
    </dgm:pt>
    <dgm:pt modelId="{21AEE3C2-B756-414A-A74E-CFE1BA85B63E}" type="pres">
      <dgm:prSet presAssocID="{AA44EF96-2344-41B8-8212-D8F63C973FFD}" presName="theList" presStyleCnt="0">
        <dgm:presLayoutVars>
          <dgm:dir/>
          <dgm:animLvl val="lvl"/>
          <dgm:resizeHandles val="exact"/>
        </dgm:presLayoutVars>
      </dgm:prSet>
      <dgm:spPr/>
    </dgm:pt>
    <dgm:pt modelId="{B47E9A52-DD75-41B2-B513-C34505E11F85}" type="pres">
      <dgm:prSet presAssocID="{82B9690C-9948-4FA1-9D12-F87EB7B55D6F}" presName="compNode" presStyleCnt="0"/>
      <dgm:spPr/>
    </dgm:pt>
    <dgm:pt modelId="{CFB6896B-7256-43AD-AC73-9CA1B7FEF757}" type="pres">
      <dgm:prSet presAssocID="{82B9690C-9948-4FA1-9D12-F87EB7B55D6F}" presName="aNode" presStyleLbl="bgShp" presStyleIdx="0" presStyleCnt="2"/>
      <dgm:spPr/>
    </dgm:pt>
    <dgm:pt modelId="{1A274932-51DD-46BB-8D92-363D5E050F93}" type="pres">
      <dgm:prSet presAssocID="{82B9690C-9948-4FA1-9D12-F87EB7B55D6F}" presName="textNode" presStyleLbl="bgShp" presStyleIdx="0" presStyleCnt="2"/>
      <dgm:spPr/>
    </dgm:pt>
    <dgm:pt modelId="{1639DBF9-925E-4A9B-8325-694610C10242}" type="pres">
      <dgm:prSet presAssocID="{82B9690C-9948-4FA1-9D12-F87EB7B55D6F}" presName="compChildNode" presStyleCnt="0"/>
      <dgm:spPr/>
    </dgm:pt>
    <dgm:pt modelId="{145109A2-87E2-4DA1-A383-498B06A1EC4A}" type="pres">
      <dgm:prSet presAssocID="{82B9690C-9948-4FA1-9D12-F87EB7B55D6F}" presName="theInnerList" presStyleCnt="0"/>
      <dgm:spPr/>
    </dgm:pt>
    <dgm:pt modelId="{E5D2E5CF-C379-4FB4-9FDD-26EC77E11C5A}" type="pres">
      <dgm:prSet presAssocID="{1535224E-A52B-4C60-B6D7-488D33F8D2D3}" presName="childNode" presStyleLbl="node1" presStyleIdx="0" presStyleCnt="8">
        <dgm:presLayoutVars>
          <dgm:bulletEnabled val="1"/>
        </dgm:presLayoutVars>
      </dgm:prSet>
      <dgm:spPr/>
    </dgm:pt>
    <dgm:pt modelId="{3F8E5E02-7587-488B-8DEC-6E68B8239B7A}" type="pres">
      <dgm:prSet presAssocID="{1535224E-A52B-4C60-B6D7-488D33F8D2D3}" presName="aSpace2" presStyleCnt="0"/>
      <dgm:spPr/>
    </dgm:pt>
    <dgm:pt modelId="{3E00ACA5-56D6-4A22-BBD3-0D47D47C2A7A}" type="pres">
      <dgm:prSet presAssocID="{0D27FAE3-0A75-4EF2-9728-7506EF11E70C}" presName="childNode" presStyleLbl="node1" presStyleIdx="1" presStyleCnt="8">
        <dgm:presLayoutVars>
          <dgm:bulletEnabled val="1"/>
        </dgm:presLayoutVars>
      </dgm:prSet>
      <dgm:spPr/>
    </dgm:pt>
    <dgm:pt modelId="{299C5FF2-F8B3-4F0F-A994-B0CA7243A69B}" type="pres">
      <dgm:prSet presAssocID="{0D27FAE3-0A75-4EF2-9728-7506EF11E70C}" presName="aSpace2" presStyleCnt="0"/>
      <dgm:spPr/>
    </dgm:pt>
    <dgm:pt modelId="{8487DEC3-A448-477A-BAD6-D36C8B300F24}" type="pres">
      <dgm:prSet presAssocID="{3B7D93DA-EFAB-404B-A53D-BC9751A5A081}" presName="childNode" presStyleLbl="node1" presStyleIdx="2" presStyleCnt="8">
        <dgm:presLayoutVars>
          <dgm:bulletEnabled val="1"/>
        </dgm:presLayoutVars>
      </dgm:prSet>
      <dgm:spPr/>
    </dgm:pt>
    <dgm:pt modelId="{2777255F-F627-476E-AA85-746B026FE593}" type="pres">
      <dgm:prSet presAssocID="{3B7D93DA-EFAB-404B-A53D-BC9751A5A081}" presName="aSpace2" presStyleCnt="0"/>
      <dgm:spPr/>
    </dgm:pt>
    <dgm:pt modelId="{BD58B5E3-E89E-41D3-9F40-D00584D4673D}" type="pres">
      <dgm:prSet presAssocID="{3809B3E4-AB14-41AC-8CDA-93D3FB384E13}" presName="childNode" presStyleLbl="node1" presStyleIdx="3" presStyleCnt="8">
        <dgm:presLayoutVars>
          <dgm:bulletEnabled val="1"/>
        </dgm:presLayoutVars>
      </dgm:prSet>
      <dgm:spPr/>
    </dgm:pt>
    <dgm:pt modelId="{B9A17B83-4087-474E-B798-45A89F6915E8}" type="pres">
      <dgm:prSet presAssocID="{82B9690C-9948-4FA1-9D12-F87EB7B55D6F}" presName="aSpace" presStyleCnt="0"/>
      <dgm:spPr/>
    </dgm:pt>
    <dgm:pt modelId="{B358E6B4-79D6-4E60-BA81-1C7A367038CA}" type="pres">
      <dgm:prSet presAssocID="{C50B5DEC-9C11-4050-A702-88B939916DCF}" presName="compNode" presStyleCnt="0"/>
      <dgm:spPr/>
    </dgm:pt>
    <dgm:pt modelId="{DA789779-BD73-45EF-9AD9-01C5BF35E3C0}" type="pres">
      <dgm:prSet presAssocID="{C50B5DEC-9C11-4050-A702-88B939916DCF}" presName="aNode" presStyleLbl="bgShp" presStyleIdx="1" presStyleCnt="2"/>
      <dgm:spPr/>
    </dgm:pt>
    <dgm:pt modelId="{A70DB3C7-2E63-4B06-9EAE-5F9C1EB1986E}" type="pres">
      <dgm:prSet presAssocID="{C50B5DEC-9C11-4050-A702-88B939916DCF}" presName="textNode" presStyleLbl="bgShp" presStyleIdx="1" presStyleCnt="2"/>
      <dgm:spPr/>
    </dgm:pt>
    <dgm:pt modelId="{2B3AE6DA-7A79-4DB6-8F27-81F18922D039}" type="pres">
      <dgm:prSet presAssocID="{C50B5DEC-9C11-4050-A702-88B939916DCF}" presName="compChildNode" presStyleCnt="0"/>
      <dgm:spPr/>
    </dgm:pt>
    <dgm:pt modelId="{86B026D3-408F-414E-8892-CF9289739B8F}" type="pres">
      <dgm:prSet presAssocID="{C50B5DEC-9C11-4050-A702-88B939916DCF}" presName="theInnerList" presStyleCnt="0"/>
      <dgm:spPr/>
    </dgm:pt>
    <dgm:pt modelId="{F996B8ED-2240-406D-81AE-5C102285A372}" type="pres">
      <dgm:prSet presAssocID="{B7734707-3FD5-401E-BCD9-252FE7A9833D}" presName="childNode" presStyleLbl="node1" presStyleIdx="4" presStyleCnt="8">
        <dgm:presLayoutVars>
          <dgm:bulletEnabled val="1"/>
        </dgm:presLayoutVars>
      </dgm:prSet>
      <dgm:spPr/>
    </dgm:pt>
    <dgm:pt modelId="{630D4EEB-5B13-4B5F-942E-E82697283AC3}" type="pres">
      <dgm:prSet presAssocID="{B7734707-3FD5-401E-BCD9-252FE7A9833D}" presName="aSpace2" presStyleCnt="0"/>
      <dgm:spPr/>
    </dgm:pt>
    <dgm:pt modelId="{BA5EF88D-F42C-441F-AB6E-C31C5D04B164}" type="pres">
      <dgm:prSet presAssocID="{916D2B5F-0494-4384-A3DC-23C17938BA2C}" presName="childNode" presStyleLbl="node1" presStyleIdx="5" presStyleCnt="8">
        <dgm:presLayoutVars>
          <dgm:bulletEnabled val="1"/>
        </dgm:presLayoutVars>
      </dgm:prSet>
      <dgm:spPr/>
    </dgm:pt>
    <dgm:pt modelId="{A101538D-9969-45B9-965F-834833EF203F}" type="pres">
      <dgm:prSet presAssocID="{916D2B5F-0494-4384-A3DC-23C17938BA2C}" presName="aSpace2" presStyleCnt="0"/>
      <dgm:spPr/>
    </dgm:pt>
    <dgm:pt modelId="{C2E1C96D-2D28-4145-843E-7707D38B885A}" type="pres">
      <dgm:prSet presAssocID="{0A746FDC-9D3D-40DA-94FC-1F3D430A6E0E}" presName="childNode" presStyleLbl="node1" presStyleIdx="6" presStyleCnt="8">
        <dgm:presLayoutVars>
          <dgm:bulletEnabled val="1"/>
        </dgm:presLayoutVars>
      </dgm:prSet>
      <dgm:spPr/>
    </dgm:pt>
    <dgm:pt modelId="{674FD081-1C34-450A-8886-A03F08EB56E9}" type="pres">
      <dgm:prSet presAssocID="{0A746FDC-9D3D-40DA-94FC-1F3D430A6E0E}" presName="aSpace2" presStyleCnt="0"/>
      <dgm:spPr/>
    </dgm:pt>
    <dgm:pt modelId="{14F3AB91-9EB9-4224-9533-633533A614CF}" type="pres">
      <dgm:prSet presAssocID="{7A53B22D-ECA5-41A8-BFD8-642197947114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D0FEAE90-A21C-4FB6-AA19-52F2382FD169}" type="presOf" srcId="{7A53B22D-ECA5-41A8-BFD8-642197947114}" destId="{14F3AB91-9EB9-4224-9533-633533A614CF}" srcOrd="0" destOrd="0" presId="urn:microsoft.com/office/officeart/2005/8/layout/lProcess2"/>
    <dgm:cxn modelId="{F464FD5B-E61B-4D12-92D9-2CB0EFF52E2A}" type="presOf" srcId="{1535224E-A52B-4C60-B6D7-488D33F8D2D3}" destId="{E5D2E5CF-C379-4FB4-9FDD-26EC77E11C5A}" srcOrd="0" destOrd="0" presId="urn:microsoft.com/office/officeart/2005/8/layout/lProcess2"/>
    <dgm:cxn modelId="{86F64FAD-9452-4F9B-AABC-0F3268EF54FC}" type="presOf" srcId="{AA44EF96-2344-41B8-8212-D8F63C973FFD}" destId="{21AEE3C2-B756-414A-A74E-CFE1BA85B63E}" srcOrd="0" destOrd="0" presId="urn:microsoft.com/office/officeart/2005/8/layout/lProcess2"/>
    <dgm:cxn modelId="{0F0DFBA5-E427-4614-A106-3A00F46EB04B}" type="presOf" srcId="{C50B5DEC-9C11-4050-A702-88B939916DCF}" destId="{A70DB3C7-2E63-4B06-9EAE-5F9C1EB1986E}" srcOrd="1" destOrd="0" presId="urn:microsoft.com/office/officeart/2005/8/layout/lProcess2"/>
    <dgm:cxn modelId="{E74124CF-B9A5-4632-A3FA-42958E03D01E}" srcId="{82B9690C-9948-4FA1-9D12-F87EB7B55D6F}" destId="{3B7D93DA-EFAB-404B-A53D-BC9751A5A081}" srcOrd="2" destOrd="0" parTransId="{BBCC6C14-B367-492F-9EA3-26FE38F416C1}" sibTransId="{BC679B27-C724-4903-AE39-EFB6B8CF97C0}"/>
    <dgm:cxn modelId="{8A78DC97-9D1B-4BB3-B7F0-BAA286079465}" srcId="{C50B5DEC-9C11-4050-A702-88B939916DCF}" destId="{916D2B5F-0494-4384-A3DC-23C17938BA2C}" srcOrd="1" destOrd="0" parTransId="{125C1D3B-7B1A-4F29-B9C2-264A400FC6F2}" sibTransId="{758C23EA-A4CD-44B4-BAD8-DAC194BE2FB2}"/>
    <dgm:cxn modelId="{348B34A9-AC19-425C-8838-24DD3F78A0FB}" type="presOf" srcId="{82B9690C-9948-4FA1-9D12-F87EB7B55D6F}" destId="{1A274932-51DD-46BB-8D92-363D5E050F93}" srcOrd="1" destOrd="0" presId="urn:microsoft.com/office/officeart/2005/8/layout/lProcess2"/>
    <dgm:cxn modelId="{BA48B076-9A3F-47D6-BDB7-C33D9E52B3F6}" type="presOf" srcId="{0A746FDC-9D3D-40DA-94FC-1F3D430A6E0E}" destId="{C2E1C96D-2D28-4145-843E-7707D38B885A}" srcOrd="0" destOrd="0" presId="urn:microsoft.com/office/officeart/2005/8/layout/lProcess2"/>
    <dgm:cxn modelId="{67800A77-9224-41E8-BF50-FB71993C7EA8}" srcId="{C50B5DEC-9C11-4050-A702-88B939916DCF}" destId="{0A746FDC-9D3D-40DA-94FC-1F3D430A6E0E}" srcOrd="2" destOrd="0" parTransId="{C68B3404-B21E-4045-80D4-CD5D66D02613}" sibTransId="{1EF9BE9A-F256-4CA7-8539-560826395615}"/>
    <dgm:cxn modelId="{93ADA280-C540-4D71-83B8-34A8AF94B51C}" type="presOf" srcId="{3809B3E4-AB14-41AC-8CDA-93D3FB384E13}" destId="{BD58B5E3-E89E-41D3-9F40-D00584D4673D}" srcOrd="0" destOrd="0" presId="urn:microsoft.com/office/officeart/2005/8/layout/lProcess2"/>
    <dgm:cxn modelId="{9C3A7F6B-414A-4219-89CA-C3E7EF226E0D}" srcId="{C50B5DEC-9C11-4050-A702-88B939916DCF}" destId="{7A53B22D-ECA5-41A8-BFD8-642197947114}" srcOrd="3" destOrd="0" parTransId="{4E879EF2-3392-4754-94F4-AB14677C962B}" sibTransId="{1349E0FD-9E5F-4201-9339-F0A5EF2B3F7E}"/>
    <dgm:cxn modelId="{7C8B5B02-4C0A-4369-AEBE-C1A42BFFDB19}" srcId="{C50B5DEC-9C11-4050-A702-88B939916DCF}" destId="{B7734707-3FD5-401E-BCD9-252FE7A9833D}" srcOrd="0" destOrd="0" parTransId="{83FB5DDD-3786-4770-9515-A2AC395E748A}" sibTransId="{844A9684-996F-428A-B1F1-078D20E3F463}"/>
    <dgm:cxn modelId="{DABD01C0-D1CA-497D-9C6B-B9624C400A09}" srcId="{AA44EF96-2344-41B8-8212-D8F63C973FFD}" destId="{C50B5DEC-9C11-4050-A702-88B939916DCF}" srcOrd="1" destOrd="0" parTransId="{A34F2001-9406-4EB1-931C-AA3FF00B6594}" sibTransId="{03B2037B-3106-4D4C-B891-6364365A036E}"/>
    <dgm:cxn modelId="{D70B187F-7B2C-463B-A53E-CA1A1136163C}" type="presOf" srcId="{3B7D93DA-EFAB-404B-A53D-BC9751A5A081}" destId="{8487DEC3-A448-477A-BAD6-D36C8B300F24}" srcOrd="0" destOrd="0" presId="urn:microsoft.com/office/officeart/2005/8/layout/lProcess2"/>
    <dgm:cxn modelId="{72632C27-4628-4994-81A7-F2450A4A8C9F}" srcId="{AA44EF96-2344-41B8-8212-D8F63C973FFD}" destId="{82B9690C-9948-4FA1-9D12-F87EB7B55D6F}" srcOrd="0" destOrd="0" parTransId="{619EE158-CAD8-4757-9629-16FDDE4C99D4}" sibTransId="{89E00CB4-B63F-42CA-8DD6-B3EC89DBF6C2}"/>
    <dgm:cxn modelId="{46708C3B-454F-4FA3-9C53-5F8839E6E3C2}" srcId="{82B9690C-9948-4FA1-9D12-F87EB7B55D6F}" destId="{3809B3E4-AB14-41AC-8CDA-93D3FB384E13}" srcOrd="3" destOrd="0" parTransId="{4667ABAB-F254-44AA-8AB3-D61929A4DD66}" sibTransId="{B2B46B57-901A-4908-806E-0A5FA53F9988}"/>
    <dgm:cxn modelId="{00F61FF0-4EC4-42AE-943E-F7C670A67928}" type="presOf" srcId="{B7734707-3FD5-401E-BCD9-252FE7A9833D}" destId="{F996B8ED-2240-406D-81AE-5C102285A372}" srcOrd="0" destOrd="0" presId="urn:microsoft.com/office/officeart/2005/8/layout/lProcess2"/>
    <dgm:cxn modelId="{F669C34C-7EBF-4F46-AE3D-89EB6CF28EB4}" type="presOf" srcId="{C50B5DEC-9C11-4050-A702-88B939916DCF}" destId="{DA789779-BD73-45EF-9AD9-01C5BF35E3C0}" srcOrd="0" destOrd="0" presId="urn:microsoft.com/office/officeart/2005/8/layout/lProcess2"/>
    <dgm:cxn modelId="{A0A0F0CC-A818-4CAE-8F2D-157A22D748AA}" type="presOf" srcId="{0D27FAE3-0A75-4EF2-9728-7506EF11E70C}" destId="{3E00ACA5-56D6-4A22-BBD3-0D47D47C2A7A}" srcOrd="0" destOrd="0" presId="urn:microsoft.com/office/officeart/2005/8/layout/lProcess2"/>
    <dgm:cxn modelId="{787DAF1D-D796-4C0C-BC23-83F3EBC90387}" srcId="{82B9690C-9948-4FA1-9D12-F87EB7B55D6F}" destId="{1535224E-A52B-4C60-B6D7-488D33F8D2D3}" srcOrd="0" destOrd="0" parTransId="{40761A98-52EF-483A-AF33-8929C4D83815}" sibTransId="{B302C605-DF50-4438-86A6-8CBE7B342D13}"/>
    <dgm:cxn modelId="{7761070E-1B12-4054-8ED3-A94DAFA42972}" type="presOf" srcId="{82B9690C-9948-4FA1-9D12-F87EB7B55D6F}" destId="{CFB6896B-7256-43AD-AC73-9CA1B7FEF757}" srcOrd="0" destOrd="0" presId="urn:microsoft.com/office/officeart/2005/8/layout/lProcess2"/>
    <dgm:cxn modelId="{22214EAA-B805-4DFE-BB56-B075BDA9E5A3}" srcId="{82B9690C-9948-4FA1-9D12-F87EB7B55D6F}" destId="{0D27FAE3-0A75-4EF2-9728-7506EF11E70C}" srcOrd="1" destOrd="0" parTransId="{4346EA5A-CDE0-42BC-853E-23E2BD890090}" sibTransId="{72388B28-73AE-40DD-8FF5-51A7684B9234}"/>
    <dgm:cxn modelId="{AE645472-5528-4C8B-97C5-A5943D5F0815}" type="presOf" srcId="{916D2B5F-0494-4384-A3DC-23C17938BA2C}" destId="{BA5EF88D-F42C-441F-AB6E-C31C5D04B164}" srcOrd="0" destOrd="0" presId="urn:microsoft.com/office/officeart/2005/8/layout/lProcess2"/>
    <dgm:cxn modelId="{AF13ED4C-F137-41EE-9700-ABDD145730EF}" type="presParOf" srcId="{21AEE3C2-B756-414A-A74E-CFE1BA85B63E}" destId="{B47E9A52-DD75-41B2-B513-C34505E11F85}" srcOrd="0" destOrd="0" presId="urn:microsoft.com/office/officeart/2005/8/layout/lProcess2"/>
    <dgm:cxn modelId="{20DE7F5C-777B-43F8-9859-5A11F496E8F2}" type="presParOf" srcId="{B47E9A52-DD75-41B2-B513-C34505E11F85}" destId="{CFB6896B-7256-43AD-AC73-9CA1B7FEF757}" srcOrd="0" destOrd="0" presId="urn:microsoft.com/office/officeart/2005/8/layout/lProcess2"/>
    <dgm:cxn modelId="{B3307C5E-0F5E-443A-BD9D-F595402D1A65}" type="presParOf" srcId="{B47E9A52-DD75-41B2-B513-C34505E11F85}" destId="{1A274932-51DD-46BB-8D92-363D5E050F93}" srcOrd="1" destOrd="0" presId="urn:microsoft.com/office/officeart/2005/8/layout/lProcess2"/>
    <dgm:cxn modelId="{4B1FEBD2-00E2-4A82-9AE3-618D46772035}" type="presParOf" srcId="{B47E9A52-DD75-41B2-B513-C34505E11F85}" destId="{1639DBF9-925E-4A9B-8325-694610C10242}" srcOrd="2" destOrd="0" presId="urn:microsoft.com/office/officeart/2005/8/layout/lProcess2"/>
    <dgm:cxn modelId="{E8259512-12B2-4C39-9E2E-B16CE819F8C9}" type="presParOf" srcId="{1639DBF9-925E-4A9B-8325-694610C10242}" destId="{145109A2-87E2-4DA1-A383-498B06A1EC4A}" srcOrd="0" destOrd="0" presId="urn:microsoft.com/office/officeart/2005/8/layout/lProcess2"/>
    <dgm:cxn modelId="{5E34BA9D-9F7C-406D-B26F-F93734CEA8D8}" type="presParOf" srcId="{145109A2-87E2-4DA1-A383-498B06A1EC4A}" destId="{E5D2E5CF-C379-4FB4-9FDD-26EC77E11C5A}" srcOrd="0" destOrd="0" presId="urn:microsoft.com/office/officeart/2005/8/layout/lProcess2"/>
    <dgm:cxn modelId="{760FFCF8-0512-4603-AB3E-A137F0CF5F12}" type="presParOf" srcId="{145109A2-87E2-4DA1-A383-498B06A1EC4A}" destId="{3F8E5E02-7587-488B-8DEC-6E68B8239B7A}" srcOrd="1" destOrd="0" presId="urn:microsoft.com/office/officeart/2005/8/layout/lProcess2"/>
    <dgm:cxn modelId="{187A1A96-A602-4C46-A030-488D65C0057E}" type="presParOf" srcId="{145109A2-87E2-4DA1-A383-498B06A1EC4A}" destId="{3E00ACA5-56D6-4A22-BBD3-0D47D47C2A7A}" srcOrd="2" destOrd="0" presId="urn:microsoft.com/office/officeart/2005/8/layout/lProcess2"/>
    <dgm:cxn modelId="{E74E7F16-2FE5-4EC0-B3A5-0D5AF822E21D}" type="presParOf" srcId="{145109A2-87E2-4DA1-A383-498B06A1EC4A}" destId="{299C5FF2-F8B3-4F0F-A994-B0CA7243A69B}" srcOrd="3" destOrd="0" presId="urn:microsoft.com/office/officeart/2005/8/layout/lProcess2"/>
    <dgm:cxn modelId="{E8DB8138-4749-4380-A5E2-8D1CC2578DC4}" type="presParOf" srcId="{145109A2-87E2-4DA1-A383-498B06A1EC4A}" destId="{8487DEC3-A448-477A-BAD6-D36C8B300F24}" srcOrd="4" destOrd="0" presId="urn:microsoft.com/office/officeart/2005/8/layout/lProcess2"/>
    <dgm:cxn modelId="{85D9766F-A179-4495-BF07-EED471A0A6D0}" type="presParOf" srcId="{145109A2-87E2-4DA1-A383-498B06A1EC4A}" destId="{2777255F-F627-476E-AA85-746B026FE593}" srcOrd="5" destOrd="0" presId="urn:microsoft.com/office/officeart/2005/8/layout/lProcess2"/>
    <dgm:cxn modelId="{903648EB-09B7-42A6-A00E-39720A8FBA54}" type="presParOf" srcId="{145109A2-87E2-4DA1-A383-498B06A1EC4A}" destId="{BD58B5E3-E89E-41D3-9F40-D00584D4673D}" srcOrd="6" destOrd="0" presId="urn:microsoft.com/office/officeart/2005/8/layout/lProcess2"/>
    <dgm:cxn modelId="{4A3EEB90-A277-46D9-9EFA-55AC03A2E845}" type="presParOf" srcId="{21AEE3C2-B756-414A-A74E-CFE1BA85B63E}" destId="{B9A17B83-4087-474E-B798-45A89F6915E8}" srcOrd="1" destOrd="0" presId="urn:microsoft.com/office/officeart/2005/8/layout/lProcess2"/>
    <dgm:cxn modelId="{5B638A2D-0F97-4A6E-A773-4FAC97ECEB43}" type="presParOf" srcId="{21AEE3C2-B756-414A-A74E-CFE1BA85B63E}" destId="{B358E6B4-79D6-4E60-BA81-1C7A367038CA}" srcOrd="2" destOrd="0" presId="urn:microsoft.com/office/officeart/2005/8/layout/lProcess2"/>
    <dgm:cxn modelId="{33A79A7D-2882-4C94-985B-F51D2FE461B7}" type="presParOf" srcId="{B358E6B4-79D6-4E60-BA81-1C7A367038CA}" destId="{DA789779-BD73-45EF-9AD9-01C5BF35E3C0}" srcOrd="0" destOrd="0" presId="urn:microsoft.com/office/officeart/2005/8/layout/lProcess2"/>
    <dgm:cxn modelId="{AE60E436-3BE5-414C-96F8-8CA7B54C56A2}" type="presParOf" srcId="{B358E6B4-79D6-4E60-BA81-1C7A367038CA}" destId="{A70DB3C7-2E63-4B06-9EAE-5F9C1EB1986E}" srcOrd="1" destOrd="0" presId="urn:microsoft.com/office/officeart/2005/8/layout/lProcess2"/>
    <dgm:cxn modelId="{E92A916D-357C-44A8-9CDE-07CD4F1AABAD}" type="presParOf" srcId="{B358E6B4-79D6-4E60-BA81-1C7A367038CA}" destId="{2B3AE6DA-7A79-4DB6-8F27-81F18922D039}" srcOrd="2" destOrd="0" presId="urn:microsoft.com/office/officeart/2005/8/layout/lProcess2"/>
    <dgm:cxn modelId="{FC0420E6-890D-4DFF-9E3C-B8A72C82EB92}" type="presParOf" srcId="{2B3AE6DA-7A79-4DB6-8F27-81F18922D039}" destId="{86B026D3-408F-414E-8892-CF9289739B8F}" srcOrd="0" destOrd="0" presId="urn:microsoft.com/office/officeart/2005/8/layout/lProcess2"/>
    <dgm:cxn modelId="{6F369E8D-0D75-4B4F-AC7D-7D79334E7A32}" type="presParOf" srcId="{86B026D3-408F-414E-8892-CF9289739B8F}" destId="{F996B8ED-2240-406D-81AE-5C102285A372}" srcOrd="0" destOrd="0" presId="urn:microsoft.com/office/officeart/2005/8/layout/lProcess2"/>
    <dgm:cxn modelId="{8F01F094-5A05-44FA-9914-EDFD3EAC91BA}" type="presParOf" srcId="{86B026D3-408F-414E-8892-CF9289739B8F}" destId="{630D4EEB-5B13-4B5F-942E-E82697283AC3}" srcOrd="1" destOrd="0" presId="urn:microsoft.com/office/officeart/2005/8/layout/lProcess2"/>
    <dgm:cxn modelId="{9AE76DB5-2CCB-4B71-94B4-FF3213B6ADF6}" type="presParOf" srcId="{86B026D3-408F-414E-8892-CF9289739B8F}" destId="{BA5EF88D-F42C-441F-AB6E-C31C5D04B164}" srcOrd="2" destOrd="0" presId="urn:microsoft.com/office/officeart/2005/8/layout/lProcess2"/>
    <dgm:cxn modelId="{17A37A32-BB79-4193-873E-33FBE4E86AD4}" type="presParOf" srcId="{86B026D3-408F-414E-8892-CF9289739B8F}" destId="{A101538D-9969-45B9-965F-834833EF203F}" srcOrd="3" destOrd="0" presId="urn:microsoft.com/office/officeart/2005/8/layout/lProcess2"/>
    <dgm:cxn modelId="{1FE3D29B-7AB7-4C64-B79E-DDD239B8FABF}" type="presParOf" srcId="{86B026D3-408F-414E-8892-CF9289739B8F}" destId="{C2E1C96D-2D28-4145-843E-7707D38B885A}" srcOrd="4" destOrd="0" presId="urn:microsoft.com/office/officeart/2005/8/layout/lProcess2"/>
    <dgm:cxn modelId="{862E57B5-67EF-4205-B024-D45CA7FDFB81}" type="presParOf" srcId="{86B026D3-408F-414E-8892-CF9289739B8F}" destId="{674FD081-1C34-450A-8886-A03F08EB56E9}" srcOrd="5" destOrd="0" presId="urn:microsoft.com/office/officeart/2005/8/layout/lProcess2"/>
    <dgm:cxn modelId="{3CAF6C91-A59F-4014-95CD-3B35CE8B2DB5}" type="presParOf" srcId="{86B026D3-408F-414E-8892-CF9289739B8F}" destId="{14F3AB91-9EB9-4224-9533-633533A614CF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9E2B9-21B8-4EE5-9AC6-3A6C7DCFA0E1}">
      <dsp:nvSpPr>
        <dsp:cNvPr id="0" name=""/>
        <dsp:cNvSpPr/>
      </dsp:nvSpPr>
      <dsp:spPr>
        <a:xfrm>
          <a:off x="46499" y="89442"/>
          <a:ext cx="4963044" cy="3065239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CE538-E248-4BEF-8CBB-805BD83C125C}">
      <dsp:nvSpPr>
        <dsp:cNvPr id="0" name=""/>
        <dsp:cNvSpPr/>
      </dsp:nvSpPr>
      <dsp:spPr>
        <a:xfrm>
          <a:off x="46499" y="3331830"/>
          <a:ext cx="4963044" cy="184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62712" rIns="362712" bIns="0" numCol="1" spcCol="1270" anchor="t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sngStrike" kern="1200" dirty="0">
              <a:latin typeface="Franklin Gothic Medium Cond" panose="020B0606030402020204" pitchFamily="34" charset="0"/>
            </a:rPr>
            <a:t>Prelim cum Mains Preparation</a:t>
          </a:r>
        </a:p>
      </dsp:txBody>
      <dsp:txXfrm>
        <a:off x="46499" y="3331830"/>
        <a:ext cx="4963044" cy="1841289"/>
      </dsp:txXfrm>
    </dsp:sp>
    <dsp:sp modelId="{05D29D1B-329F-4714-847C-AA5BC98B3B20}">
      <dsp:nvSpPr>
        <dsp:cNvPr id="0" name=""/>
        <dsp:cNvSpPr/>
      </dsp:nvSpPr>
      <dsp:spPr>
        <a:xfrm>
          <a:off x="5506056" y="868"/>
          <a:ext cx="4963044" cy="3419537"/>
        </a:xfrm>
        <a:prstGeom prst="roundRect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DFE0A-A1E0-4051-88B8-A3887E490C8E}">
      <dsp:nvSpPr>
        <dsp:cNvPr id="0" name=""/>
        <dsp:cNvSpPr/>
      </dsp:nvSpPr>
      <dsp:spPr>
        <a:xfrm>
          <a:off x="5506056" y="3420405"/>
          <a:ext cx="4963044" cy="184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62712" rIns="362712" bIns="0" numCol="1" spcCol="1270" anchor="t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b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Franklin Gothic Medium Cond" panose="020B0606030402020204" pitchFamily="34" charset="0"/>
            </a:rPr>
            <a:t>7 days duty</a:t>
          </a:r>
          <a:r>
            <a:rPr lang="en-US" sz="5100" kern="1200" dirty="0">
              <a:latin typeface="Franklin Gothic Medium Cond" panose="020B0606030402020204" pitchFamily="34" charset="0"/>
            </a:rPr>
            <a:t>: How to read </a:t>
          </a:r>
          <a:r>
            <a:rPr lang="en-US" sz="5100" kern="1200" dirty="0" err="1">
              <a:latin typeface="Franklin Gothic Medium Cond" panose="020B0606030402020204" pitchFamily="34" charset="0"/>
            </a:rPr>
            <a:t>theHindu</a:t>
          </a:r>
          <a:endParaRPr lang="en-US" sz="5100" kern="1200" dirty="0">
            <a:latin typeface="Franklin Gothic Medium Cond" panose="020B0606030402020204" pitchFamily="34" charset="0"/>
          </a:endParaRPr>
        </a:p>
      </dsp:txBody>
      <dsp:txXfrm>
        <a:off x="5506056" y="3420405"/>
        <a:ext cx="4963044" cy="1841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EE34F-E5F0-4501-A7F2-DF618D59583C}">
      <dsp:nvSpPr>
        <dsp:cNvPr id="0" name=""/>
        <dsp:cNvSpPr/>
      </dsp:nvSpPr>
      <dsp:spPr>
        <a:xfrm rot="10800000">
          <a:off x="1116474" y="3236"/>
          <a:ext cx="3653815" cy="78461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991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Prelims</a:t>
          </a:r>
        </a:p>
      </dsp:txBody>
      <dsp:txXfrm rot="10800000">
        <a:off x="1312626" y="3236"/>
        <a:ext cx="3457663" cy="784610"/>
      </dsp:txXfrm>
    </dsp:sp>
    <dsp:sp modelId="{08FE16A7-1B96-4B9A-B2F3-3B5A15AC0B82}">
      <dsp:nvSpPr>
        <dsp:cNvPr id="0" name=""/>
        <dsp:cNvSpPr/>
      </dsp:nvSpPr>
      <dsp:spPr>
        <a:xfrm>
          <a:off x="724169" y="3236"/>
          <a:ext cx="784610" cy="784610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959A0-05BA-479C-8C70-7154712BD131}">
      <dsp:nvSpPr>
        <dsp:cNvPr id="0" name=""/>
        <dsp:cNvSpPr/>
      </dsp:nvSpPr>
      <dsp:spPr>
        <a:xfrm rot="10800000">
          <a:off x="1116474" y="1022058"/>
          <a:ext cx="3653815" cy="78461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991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Mains</a:t>
          </a:r>
        </a:p>
      </dsp:txBody>
      <dsp:txXfrm rot="10800000">
        <a:off x="1312626" y="1022058"/>
        <a:ext cx="3457663" cy="784610"/>
      </dsp:txXfrm>
    </dsp:sp>
    <dsp:sp modelId="{CFCF2603-19C6-4C30-8E59-38892F49856E}">
      <dsp:nvSpPr>
        <dsp:cNvPr id="0" name=""/>
        <dsp:cNvSpPr/>
      </dsp:nvSpPr>
      <dsp:spPr>
        <a:xfrm>
          <a:off x="724169" y="1022058"/>
          <a:ext cx="784610" cy="784610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74D89-A891-4F22-B62D-3308DD925C1A}">
      <dsp:nvSpPr>
        <dsp:cNvPr id="0" name=""/>
        <dsp:cNvSpPr/>
      </dsp:nvSpPr>
      <dsp:spPr>
        <a:xfrm rot="10800000">
          <a:off x="1116474" y="2040881"/>
          <a:ext cx="3653815" cy="78461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991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Interview</a:t>
          </a:r>
        </a:p>
      </dsp:txBody>
      <dsp:txXfrm rot="10800000">
        <a:off x="1312626" y="2040881"/>
        <a:ext cx="3457663" cy="784610"/>
      </dsp:txXfrm>
    </dsp:sp>
    <dsp:sp modelId="{7B03B8F2-5F78-433D-A9DA-4EB77967E622}">
      <dsp:nvSpPr>
        <dsp:cNvPr id="0" name=""/>
        <dsp:cNvSpPr/>
      </dsp:nvSpPr>
      <dsp:spPr>
        <a:xfrm>
          <a:off x="724169" y="2040881"/>
          <a:ext cx="784610" cy="784610"/>
        </a:xfrm>
        <a:prstGeom prst="ellipse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2C525-20D1-4308-B144-2B7D21E4BE64}">
      <dsp:nvSpPr>
        <dsp:cNvPr id="0" name=""/>
        <dsp:cNvSpPr/>
      </dsp:nvSpPr>
      <dsp:spPr>
        <a:xfrm rot="10800000">
          <a:off x="1116474" y="3059703"/>
          <a:ext cx="3653815" cy="78461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991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Fodder</a:t>
          </a:r>
        </a:p>
      </dsp:txBody>
      <dsp:txXfrm rot="10800000">
        <a:off x="1312626" y="3059703"/>
        <a:ext cx="3457663" cy="784610"/>
      </dsp:txXfrm>
    </dsp:sp>
    <dsp:sp modelId="{7C0794D6-BAB2-4858-9C71-0916E8A42E50}">
      <dsp:nvSpPr>
        <dsp:cNvPr id="0" name=""/>
        <dsp:cNvSpPr/>
      </dsp:nvSpPr>
      <dsp:spPr>
        <a:xfrm>
          <a:off x="724169" y="3059703"/>
          <a:ext cx="784610" cy="784610"/>
        </a:xfrm>
        <a:prstGeom prst="ellipse">
          <a:avLst/>
        </a:prstGeom>
        <a:blipFill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8681B-4D64-4BAF-B8EB-E5F3772C6FA0}">
      <dsp:nvSpPr>
        <dsp:cNvPr id="0" name=""/>
        <dsp:cNvSpPr/>
      </dsp:nvSpPr>
      <dsp:spPr>
        <a:xfrm rot="10800000">
          <a:off x="1116474" y="4078525"/>
          <a:ext cx="3653815" cy="78461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991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PIN: Person, place, books, authors, awards, </a:t>
          </a:r>
          <a:r>
            <a:rPr lang="en-US" sz="1800" kern="1200" dirty="0" err="1"/>
            <a:t>BizGK</a:t>
          </a:r>
          <a:r>
            <a:rPr lang="en-US" sz="1800" kern="1200" dirty="0"/>
            <a:t>, Sports</a:t>
          </a:r>
        </a:p>
      </dsp:txBody>
      <dsp:txXfrm rot="10800000">
        <a:off x="1312626" y="4078525"/>
        <a:ext cx="3457663" cy="784610"/>
      </dsp:txXfrm>
    </dsp:sp>
    <dsp:sp modelId="{521999D4-6A82-4D59-9E7E-527EB8056B2A}">
      <dsp:nvSpPr>
        <dsp:cNvPr id="0" name=""/>
        <dsp:cNvSpPr/>
      </dsp:nvSpPr>
      <dsp:spPr>
        <a:xfrm>
          <a:off x="724169" y="4078525"/>
          <a:ext cx="784610" cy="784610"/>
        </a:xfrm>
        <a:prstGeom prst="ellipse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669DC-6FE9-433D-8392-76ACD16FBEC7}">
      <dsp:nvSpPr>
        <dsp:cNvPr id="0" name=""/>
        <dsp:cNvSpPr/>
      </dsp:nvSpPr>
      <dsp:spPr>
        <a:xfrm rot="10800000">
          <a:off x="1116474" y="5097348"/>
          <a:ext cx="3653815" cy="78461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991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Cost: benefit …x</a:t>
          </a:r>
        </a:p>
      </dsp:txBody>
      <dsp:txXfrm rot="10800000">
        <a:off x="1312626" y="5097348"/>
        <a:ext cx="3457663" cy="784610"/>
      </dsp:txXfrm>
    </dsp:sp>
    <dsp:sp modelId="{94D49207-B417-4BA6-8456-28678FA167E8}">
      <dsp:nvSpPr>
        <dsp:cNvPr id="0" name=""/>
        <dsp:cNvSpPr/>
      </dsp:nvSpPr>
      <dsp:spPr>
        <a:xfrm>
          <a:off x="724169" y="5097348"/>
          <a:ext cx="784610" cy="784610"/>
        </a:xfrm>
        <a:prstGeom prst="ellipse">
          <a:avLst/>
        </a:prstGeom>
        <a:blipFill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6896B-7256-43AD-AC73-9CA1B7FEF757}">
      <dsp:nvSpPr>
        <dsp:cNvPr id="0" name=""/>
        <dsp:cNvSpPr/>
      </dsp:nvSpPr>
      <dsp:spPr>
        <a:xfrm>
          <a:off x="5262" y="0"/>
          <a:ext cx="5062686" cy="52625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>
              <a:latin typeface="Franklin Gothic Medium Cond" panose="020B0606030402020204" pitchFamily="34" charset="0"/>
            </a:rPr>
            <a:t>Original</a:t>
          </a:r>
        </a:p>
      </dsp:txBody>
      <dsp:txXfrm>
        <a:off x="5262" y="0"/>
        <a:ext cx="5062686" cy="1578768"/>
      </dsp:txXfrm>
    </dsp:sp>
    <dsp:sp modelId="{E5D2E5CF-C379-4FB4-9FDD-26EC77E11C5A}">
      <dsp:nvSpPr>
        <dsp:cNvPr id="0" name=""/>
        <dsp:cNvSpPr/>
      </dsp:nvSpPr>
      <dsp:spPr>
        <a:xfrm>
          <a:off x="511531" y="1578897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latin typeface="Franklin Gothic Medium Cond" panose="020B0606030402020204" pitchFamily="34" charset="0"/>
            </a:rPr>
            <a:t>3 page of A4</a:t>
          </a:r>
        </a:p>
      </dsp:txBody>
      <dsp:txXfrm>
        <a:off x="533985" y="1601351"/>
        <a:ext cx="4005241" cy="721735"/>
      </dsp:txXfrm>
    </dsp:sp>
    <dsp:sp modelId="{3E00ACA5-56D6-4A22-BBD3-0D47D47C2A7A}">
      <dsp:nvSpPr>
        <dsp:cNvPr id="0" name=""/>
        <dsp:cNvSpPr/>
      </dsp:nvSpPr>
      <dsp:spPr>
        <a:xfrm>
          <a:off x="511531" y="2463485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latin typeface="Franklin Gothic Medium Cond" panose="020B0606030402020204" pitchFamily="34" charset="0"/>
            </a:rPr>
            <a:t>1600 words</a:t>
          </a:r>
        </a:p>
      </dsp:txBody>
      <dsp:txXfrm>
        <a:off x="533985" y="2485939"/>
        <a:ext cx="4005241" cy="721735"/>
      </dsp:txXfrm>
    </dsp:sp>
    <dsp:sp modelId="{8487DEC3-A448-477A-BAD6-D36C8B300F24}">
      <dsp:nvSpPr>
        <dsp:cNvPr id="0" name=""/>
        <dsp:cNvSpPr/>
      </dsp:nvSpPr>
      <dsp:spPr>
        <a:xfrm>
          <a:off x="511531" y="3348074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latin typeface="Franklin Gothic Medium Cond" panose="020B0606030402020204" pitchFamily="34" charset="0"/>
            </a:rPr>
            <a:t>Ball by ball, timelines</a:t>
          </a:r>
        </a:p>
      </dsp:txBody>
      <dsp:txXfrm>
        <a:off x="533985" y="3370528"/>
        <a:ext cx="4005241" cy="721735"/>
      </dsp:txXfrm>
    </dsp:sp>
    <dsp:sp modelId="{BD58B5E3-E89E-41D3-9F40-D00584D4673D}">
      <dsp:nvSpPr>
        <dsp:cNvPr id="0" name=""/>
        <dsp:cNvSpPr/>
      </dsp:nvSpPr>
      <dsp:spPr>
        <a:xfrm>
          <a:off x="511531" y="4232662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latin typeface="Franklin Gothic Medium Cond" panose="020B0606030402020204" pitchFamily="34" charset="0"/>
            </a:rPr>
            <a:t>Revision difficult</a:t>
          </a:r>
        </a:p>
      </dsp:txBody>
      <dsp:txXfrm>
        <a:off x="533985" y="4255116"/>
        <a:ext cx="4005241" cy="721735"/>
      </dsp:txXfrm>
    </dsp:sp>
    <dsp:sp modelId="{DA789779-BD73-45EF-9AD9-01C5BF35E3C0}">
      <dsp:nvSpPr>
        <dsp:cNvPr id="0" name=""/>
        <dsp:cNvSpPr/>
      </dsp:nvSpPr>
      <dsp:spPr>
        <a:xfrm>
          <a:off x="5447650" y="0"/>
          <a:ext cx="5062686" cy="52625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>
              <a:latin typeface="Franklin Gothic Medium Cond" panose="020B0606030402020204" pitchFamily="34" charset="0"/>
            </a:rPr>
            <a:t>Gist</a:t>
          </a:r>
        </a:p>
      </dsp:txBody>
      <dsp:txXfrm>
        <a:off x="5447650" y="0"/>
        <a:ext cx="5062686" cy="1578768"/>
      </dsp:txXfrm>
    </dsp:sp>
    <dsp:sp modelId="{F996B8ED-2240-406D-81AE-5C102285A372}">
      <dsp:nvSpPr>
        <dsp:cNvPr id="0" name=""/>
        <dsp:cNvSpPr/>
      </dsp:nvSpPr>
      <dsp:spPr>
        <a:xfrm>
          <a:off x="5953919" y="1578897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latin typeface="Franklin Gothic Medium Cond" panose="020B0606030402020204" pitchFamily="34" charset="0"/>
            </a:rPr>
            <a:t>1/3</a:t>
          </a:r>
          <a:r>
            <a:rPr lang="en-US" sz="38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3800" kern="1200" dirty="0">
              <a:latin typeface="Franklin Gothic Medium Cond" panose="020B0606030402020204" pitchFamily="34" charset="0"/>
            </a:rPr>
            <a:t> of an A4</a:t>
          </a:r>
        </a:p>
      </dsp:txBody>
      <dsp:txXfrm>
        <a:off x="5976373" y="1601351"/>
        <a:ext cx="4005241" cy="721735"/>
      </dsp:txXfrm>
    </dsp:sp>
    <dsp:sp modelId="{BA5EF88D-F42C-441F-AB6E-C31C5D04B164}">
      <dsp:nvSpPr>
        <dsp:cNvPr id="0" name=""/>
        <dsp:cNvSpPr/>
      </dsp:nvSpPr>
      <dsp:spPr>
        <a:xfrm>
          <a:off x="5953919" y="2463485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latin typeface="Franklin Gothic Medium Cond" panose="020B0606030402020204" pitchFamily="34" charset="0"/>
            </a:rPr>
            <a:t>100 words</a:t>
          </a:r>
        </a:p>
      </dsp:txBody>
      <dsp:txXfrm>
        <a:off x="5976373" y="2485939"/>
        <a:ext cx="4005241" cy="721735"/>
      </dsp:txXfrm>
    </dsp:sp>
    <dsp:sp modelId="{C2E1C96D-2D28-4145-843E-7707D38B885A}">
      <dsp:nvSpPr>
        <dsp:cNvPr id="0" name=""/>
        <dsp:cNvSpPr/>
      </dsp:nvSpPr>
      <dsp:spPr>
        <a:xfrm>
          <a:off x="5953919" y="3348074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latin typeface="Franklin Gothic Medium Cond" panose="020B0606030402020204" pitchFamily="34" charset="0"/>
            </a:rPr>
            <a:t>Writing practice</a:t>
          </a:r>
        </a:p>
      </dsp:txBody>
      <dsp:txXfrm>
        <a:off x="5976373" y="3370528"/>
        <a:ext cx="4005241" cy="721735"/>
      </dsp:txXfrm>
    </dsp:sp>
    <dsp:sp modelId="{14F3AB91-9EB9-4224-9533-633533A614CF}">
      <dsp:nvSpPr>
        <dsp:cNvPr id="0" name=""/>
        <dsp:cNvSpPr/>
      </dsp:nvSpPr>
      <dsp:spPr>
        <a:xfrm>
          <a:off x="5953919" y="4232662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72390" rIns="9652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latin typeface="Franklin Gothic Medium Cond" panose="020B0606030402020204" pitchFamily="34" charset="0"/>
            </a:rPr>
            <a:t>P+M+I revision</a:t>
          </a:r>
        </a:p>
      </dsp:txBody>
      <dsp:txXfrm>
        <a:off x="5976373" y="4255116"/>
        <a:ext cx="4005241" cy="721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2E38E-69AD-4EB0-8DCE-53FA27AE94A5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560F4-F4FA-4317-B563-E90F93000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49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45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Paan</a:t>
            </a:r>
            <a:r>
              <a:rPr lang="en-US" dirty="0"/>
              <a:t> – beetle</a:t>
            </a:r>
            <a:r>
              <a:rPr lang="en-US" baseline="0" dirty="0"/>
              <a:t> leaves.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09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6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93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6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82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21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78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5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tax and visiting card</a:t>
            </a:r>
            <a:r>
              <a:rPr lang="en-US" baseline="0" dirty="0"/>
              <a:t> not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5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73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Handwritten better. </a:t>
            </a:r>
          </a:p>
          <a:p>
            <a:r>
              <a:rPr lang="en-US" dirty="0"/>
              <a:t>Luxor-</a:t>
            </a:r>
            <a:r>
              <a:rPr lang="en-US" baseline="0" dirty="0"/>
              <a:t> 5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2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11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Journalistic Ethics.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5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6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6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75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07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1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2 day </a:t>
            </a:r>
            <a:r>
              <a:rPr lang="en-US" dirty="0" err="1"/>
              <a:t>blall</a:t>
            </a:r>
            <a:r>
              <a:rPr lang="en-US" baseline="0" dirty="0"/>
              <a:t> by ball will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83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mains question unlikely.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8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2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F:</a:t>
            </a:r>
            <a:r>
              <a:rPr lang="en-US" baseline="0" dirty="0"/>
              <a:t> </a:t>
            </a:r>
            <a:r>
              <a:rPr lang="en-US" baseline="0" dirty="0" err="1"/>
              <a:t>intoleranace</a:t>
            </a:r>
            <a:r>
              <a:rPr lang="en-US" baseline="0" dirty="0"/>
              <a:t> is increasing</a:t>
            </a:r>
          </a:p>
          <a:p>
            <a:r>
              <a:rPr lang="en-US" baseline="0" dirty="0"/>
              <a:t>? – turn to page13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3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4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52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15-aug, 26 </a:t>
            </a:r>
            <a:r>
              <a:rPr lang="en-US" dirty="0" err="1"/>
              <a:t>jan</a:t>
            </a:r>
            <a:r>
              <a:rPr lang="en-US" dirty="0"/>
              <a:t>= travel</a:t>
            </a:r>
            <a:r>
              <a:rPr lang="en-US" baseline="0" dirty="0"/>
              <a:t> arrangement, dengue etc.- more money spent in ads than in cure.</a:t>
            </a:r>
          </a:p>
          <a:p>
            <a:r>
              <a:rPr lang="en-US" baseline="0" dirty="0"/>
              <a:t>Northern region- if stomach not full with criminal within Delhi. And not enough 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7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Tricky MCQs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9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89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638" y="914400"/>
            <a:ext cx="690562" cy="5262563"/>
          </a:xfrm>
          <a:solidFill>
            <a:srgbClr val="0070C0">
              <a:alpha val="50000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4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638" y="914400"/>
            <a:ext cx="690562" cy="5262563"/>
          </a:xfrm>
          <a:solidFill>
            <a:srgbClr val="0070C0">
              <a:alpha val="50000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545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773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6785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71" y="2654784"/>
            <a:ext cx="3089805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8889771" y="6241799"/>
            <a:ext cx="3089805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/>
              <a:t>रट्टा मारो जिंदाबाद!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32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74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29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87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736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2943498"/>
            <a:ext cx="2803525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44000" y="914400"/>
            <a:ext cx="2803525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latin typeface="Franklin Gothic Medium Cond" panose="020B0606030402020204" pitchFamily="34" charset="0"/>
              </a:defRPr>
            </a:lvl1pPr>
            <a:lvl2pPr algn="ctr">
              <a:defRPr sz="2800">
                <a:latin typeface="Franklin Gothic Medium Cond" panose="020B0606030402020204" pitchFamily="34" charset="0"/>
              </a:defRPr>
            </a:lvl2pPr>
            <a:lvl3pPr algn="ctr">
              <a:defRPr sz="2400">
                <a:latin typeface="Franklin Gothic Medium Cond" panose="020B0606030402020204" pitchFamily="34" charset="0"/>
              </a:defRPr>
            </a:lvl3pPr>
            <a:lvl4pPr algn="ctr">
              <a:defRPr sz="2000">
                <a:latin typeface="Franklin Gothic Medium Cond" panose="020B0606030402020204" pitchFamily="34" charset="0"/>
              </a:defRPr>
            </a:lvl4pPr>
            <a:lvl5pPr algn="ctr">
              <a:defRPr sz="20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426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1651519"/>
            <a:ext cx="2803525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0" y="895350"/>
            <a:ext cx="2803525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4572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9144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3716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8288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919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39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7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59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61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90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413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8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3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16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7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36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18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3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255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85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76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561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944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_Q_P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3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6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1869551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6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6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hindu.com/news/national/kerala/classical-tag-to-malayalam-odia-challenged/article6960955.ece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5.png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www.thehindu.com/opinion/lead/keralas-liquor-policy-all-in-the-spirit-of-equality/article8061657.ec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hindu.com/opinion/lead/keralas-liquor-policy-all-in-the-spirit-of-equality/article8061657.e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hindu.com/news/national/isro-chosen-for-indira-gandhi-prize-for-peace-disarmament/article6614424.ece" TargetMode="Externa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hys.org/news/2013-11-world-largest-particle-detector-icecube.html" TargetMode="External"/><Relationship Id="rId2" Type="http://schemas.openxmlformats.org/officeDocument/2006/relationships/hyperlink" Target="http://www.thehindu.com/news/national/students-to-take-virtual-tour-of-south-pole/article6781535.ece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hyperlink" Target="http://www.thehindu.com/sci-tech/science/highenergy-neutrinos-from-alien-sources-found/article5397965.e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2" name="Up Arrow Callout 1"/>
          <p:cNvSpPr/>
          <p:nvPr/>
        </p:nvSpPr>
        <p:spPr>
          <a:xfrm>
            <a:off x="205273" y="5850294"/>
            <a:ext cx="5682343" cy="755779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Why read Hindu? Direct Qs coming</a:t>
            </a:r>
          </a:p>
        </p:txBody>
      </p:sp>
      <p:sp>
        <p:nvSpPr>
          <p:cNvPr id="5" name="Up Arrow Callout 4"/>
          <p:cNvSpPr/>
          <p:nvPr/>
        </p:nvSpPr>
        <p:spPr>
          <a:xfrm>
            <a:off x="6016989" y="5850294"/>
            <a:ext cx="5682343" cy="91099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Without proper tech., </a:t>
            </a:r>
          </a:p>
          <a:p>
            <a:pPr algn="ctr"/>
            <a:r>
              <a:rPr lang="en-US" sz="2000" dirty="0"/>
              <a:t>4-5 </a:t>
            </a:r>
            <a:r>
              <a:rPr lang="en-US" sz="2000" dirty="0" err="1"/>
              <a:t>hrs</a:t>
            </a:r>
            <a:r>
              <a:rPr lang="en-US" sz="2000" dirty="0"/>
              <a:t> wasted= player begins to ignore</a:t>
            </a:r>
          </a:p>
        </p:txBody>
      </p:sp>
    </p:spTree>
    <p:extLst>
      <p:ext uri="{BB962C8B-B14F-4D97-AF65-F5344CB8AC3E}">
        <p14:creationId xmlns:p14="http://schemas.microsoft.com/office/powerpoint/2010/main" val="62170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trike="sngStrike" dirty="0"/>
              <a:t>Prelims: Map location of Pathankot, which river passes, which wild life sanctuary?</a:t>
            </a:r>
          </a:p>
          <a:p>
            <a:r>
              <a:rPr lang="en-US" dirty="0"/>
              <a:t>GS3: forces- DSC (Defense Security Corps)</a:t>
            </a:r>
          </a:p>
          <a:p>
            <a:r>
              <a:rPr lang="en-US" dirty="0" err="1"/>
              <a:t>Jaish</a:t>
            </a:r>
            <a:r>
              <a:rPr lang="en-US" dirty="0"/>
              <a:t> – but Pak army not willing to act on “Kashmir centric groups”</a:t>
            </a:r>
          </a:p>
          <a:p>
            <a:r>
              <a:rPr lang="en-US" dirty="0">
                <a:solidFill>
                  <a:srgbClr val="FF0000"/>
                </a:solidFill>
              </a:rPr>
              <a:t>Interview-SRT: </a:t>
            </a:r>
            <a:r>
              <a:rPr lang="en-US" dirty="0"/>
              <a:t>would it be better to use locally available army than wait for NSG?</a:t>
            </a:r>
          </a:p>
          <a:p>
            <a:r>
              <a:rPr lang="en-US" dirty="0">
                <a:solidFill>
                  <a:srgbClr val="FF0000"/>
                </a:solidFill>
              </a:rPr>
              <a:t>Interview: </a:t>
            </a:r>
            <a:r>
              <a:rPr lang="en-US" dirty="0"/>
              <a:t>Should we continue dialogue with Pak?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Pathankot</a:t>
            </a:r>
          </a:p>
        </p:txBody>
      </p:sp>
    </p:spTree>
    <p:extLst>
      <p:ext uri="{BB962C8B-B14F-4D97-AF65-F5344CB8AC3E}">
        <p14:creationId xmlns:p14="http://schemas.microsoft.com/office/powerpoint/2010/main" val="289217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0601"/>
            <a:ext cx="7985032" cy="5378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6" y="4953492"/>
            <a:ext cx="1305506" cy="1305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78" y="3366438"/>
            <a:ext cx="1032945" cy="103294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NRA exercise</a:t>
            </a:r>
          </a:p>
        </p:txBody>
      </p:sp>
      <p:sp>
        <p:nvSpPr>
          <p:cNvPr id="2" name="Pentagon 1"/>
          <p:cNvSpPr/>
          <p:nvPr/>
        </p:nvSpPr>
        <p:spPr>
          <a:xfrm>
            <a:off x="8823232" y="3429000"/>
            <a:ext cx="2290245" cy="589085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Same for coaching industry</a:t>
            </a:r>
          </a:p>
        </p:txBody>
      </p:sp>
    </p:spTree>
    <p:extLst>
      <p:ext uri="{BB962C8B-B14F-4D97-AF65-F5344CB8AC3E}">
        <p14:creationId xmlns:p14="http://schemas.microsoft.com/office/powerpoint/2010/main" val="258005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" y="342632"/>
            <a:ext cx="11987299" cy="6172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2" y="4368799"/>
            <a:ext cx="1415473" cy="1415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" y="1387763"/>
            <a:ext cx="1717964" cy="1717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" y="4082471"/>
            <a:ext cx="1193495" cy="1193495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1620368" y="5560734"/>
            <a:ext cx="2290245" cy="589085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Let the report come</a:t>
            </a:r>
          </a:p>
        </p:txBody>
      </p:sp>
    </p:spTree>
    <p:extLst>
      <p:ext uri="{BB962C8B-B14F-4D97-AF65-F5344CB8AC3E}">
        <p14:creationId xmlns:p14="http://schemas.microsoft.com/office/powerpoint/2010/main" val="314038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51" y="135787"/>
            <a:ext cx="7540529" cy="67222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06" y="2912617"/>
            <a:ext cx="1198460" cy="3562610"/>
          </a:xfrm>
          <a:prstGeom prst="rect">
            <a:avLst/>
          </a:prstGeom>
        </p:spPr>
      </p:pic>
      <p:sp>
        <p:nvSpPr>
          <p:cNvPr id="3" name="Left-Right-Up Arrow 2"/>
          <p:cNvSpPr/>
          <p:nvPr/>
        </p:nvSpPr>
        <p:spPr>
          <a:xfrm rot="5400000">
            <a:off x="7458892" y="3779522"/>
            <a:ext cx="3953689" cy="18288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2" y="4368799"/>
            <a:ext cx="1415473" cy="14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" y="133064"/>
            <a:ext cx="12017781" cy="6591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14" y="1573822"/>
            <a:ext cx="837640" cy="24900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1" y="5450977"/>
            <a:ext cx="917330" cy="917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2" y="1945460"/>
            <a:ext cx="1204546" cy="1204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9" y="5450977"/>
            <a:ext cx="885345" cy="885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60" y="5471217"/>
            <a:ext cx="1040423" cy="1040423"/>
          </a:xfrm>
          <a:prstGeom prst="rect">
            <a:avLst/>
          </a:prstGeom>
        </p:spPr>
      </p:pic>
      <p:sp>
        <p:nvSpPr>
          <p:cNvPr id="11" name="Pentagon 10"/>
          <p:cNvSpPr/>
          <p:nvPr/>
        </p:nvSpPr>
        <p:spPr>
          <a:xfrm>
            <a:off x="7627478" y="5260731"/>
            <a:ext cx="2466091" cy="1126881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How is it affecting Indian interests (GS2): oil + workers</a:t>
            </a:r>
          </a:p>
        </p:txBody>
      </p:sp>
      <p:sp>
        <p:nvSpPr>
          <p:cNvPr id="12" name="Pentagon 11"/>
          <p:cNvSpPr/>
          <p:nvPr/>
        </p:nvSpPr>
        <p:spPr>
          <a:xfrm>
            <a:off x="196109" y="6288982"/>
            <a:ext cx="3888374" cy="295595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Once u get the basic idea</a:t>
            </a:r>
          </a:p>
        </p:txBody>
      </p:sp>
    </p:spTree>
    <p:extLst>
      <p:ext uri="{BB962C8B-B14F-4D97-AF65-F5344CB8AC3E}">
        <p14:creationId xmlns:p14="http://schemas.microsoft.com/office/powerpoint/2010/main" val="89884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5108"/>
            <a:ext cx="5181600" cy="494751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2: full page ad/ Delhi </a:t>
            </a:r>
          </a:p>
          <a:p>
            <a:r>
              <a:rPr lang="en-US" dirty="0"/>
              <a:t>3-4-5: Delhi stuff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6: coaching ads</a:t>
            </a:r>
          </a:p>
          <a:p>
            <a:r>
              <a:rPr lang="en-US" dirty="0"/>
              <a:t>7: Delhi / Northern region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Page 2 to 7: fast forward possible</a:t>
            </a:r>
          </a:p>
        </p:txBody>
      </p:sp>
    </p:spTree>
    <p:extLst>
      <p:ext uri="{BB962C8B-B14F-4D97-AF65-F5344CB8AC3E}">
        <p14:creationId xmlns:p14="http://schemas.microsoft.com/office/powerpoint/2010/main" val="204466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hospital, water, pollution (NGT), muni issues</a:t>
            </a:r>
          </a:p>
          <a:p>
            <a:r>
              <a:rPr lang="en-US" dirty="0"/>
              <a:t>VAT hike and rollbacks</a:t>
            </a:r>
          </a:p>
          <a:p>
            <a:r>
              <a:rPr lang="en-US" dirty="0"/>
              <a:t>Court proceedings on individual small cases, UGC clerks accepting bribes</a:t>
            </a:r>
          </a:p>
          <a:p>
            <a:r>
              <a:rPr lang="en-US" dirty="0"/>
              <a:t>Women security, Petty crimes, fires, theft, accidents, road-rage</a:t>
            </a:r>
          </a:p>
          <a:p>
            <a:r>
              <a:rPr lang="en-US" dirty="0"/>
              <a:t>AAP vs BJP; </a:t>
            </a:r>
            <a:r>
              <a:rPr lang="en-US" dirty="0" err="1"/>
              <a:t>Lokayukta</a:t>
            </a:r>
            <a:endParaRPr lang="en-US" dirty="0"/>
          </a:p>
          <a:p>
            <a:r>
              <a:rPr lang="en-US" dirty="0"/>
              <a:t>ISIS Joining</a:t>
            </a:r>
          </a:p>
          <a:p>
            <a:r>
              <a:rPr lang="en-US" dirty="0"/>
              <a:t>Homeless deaths, UGC clerks accepting bribes.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Whether its relevant in PMIF framework?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Delhi &amp; </a:t>
            </a:r>
            <a:r>
              <a:rPr lang="en-US" sz="3600" dirty="0" err="1"/>
              <a:t>N.India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435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8953"/>
            <a:ext cx="5181600" cy="39198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Art. 276</a:t>
            </a:r>
          </a:p>
          <a:p>
            <a:r>
              <a:rPr lang="en-US" dirty="0"/>
              <a:t>Professional tax</a:t>
            </a:r>
          </a:p>
          <a:p>
            <a:r>
              <a:rPr lang="en-US" dirty="0"/>
              <a:t>By state/ </a:t>
            </a:r>
            <a:r>
              <a:rPr lang="en-US" dirty="0">
                <a:solidFill>
                  <a:srgbClr val="FF0000"/>
                </a:solidFill>
              </a:rPr>
              <a:t>local govt.</a:t>
            </a:r>
          </a:p>
          <a:p>
            <a:r>
              <a:rPr lang="en-US" dirty="0" err="1"/>
              <a:t>Upto</a:t>
            </a:r>
            <a:r>
              <a:rPr lang="en-US" dirty="0"/>
              <a:t> Rs.2500 per year </a:t>
            </a:r>
            <a:r>
              <a:rPr lang="en-US" b="1" u="sng" dirty="0"/>
              <a:t>per person</a:t>
            </a:r>
          </a:p>
          <a:p>
            <a:r>
              <a:rPr lang="en-US" dirty="0"/>
              <a:t>(</a:t>
            </a:r>
            <a:r>
              <a:rPr lang="en-US" dirty="0" err="1"/>
              <a:t>sidenote</a:t>
            </a:r>
            <a:r>
              <a:rPr lang="en-US" dirty="0"/>
              <a:t>) 14</a:t>
            </a:r>
            <a:r>
              <a:rPr lang="en-US" baseline="30000" dirty="0"/>
              <a:t>th</a:t>
            </a:r>
            <a:r>
              <a:rPr lang="en-US" dirty="0"/>
              <a:t> FC recommended raising it. otherwise deficit in governance.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Muni issues in Delhi: Jan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" y="2789382"/>
            <a:ext cx="1259932" cy="3745345"/>
          </a:xfrm>
          <a:prstGeom prst="rect">
            <a:avLst/>
          </a:prstGeom>
        </p:spPr>
      </p:pic>
      <p:sp>
        <p:nvSpPr>
          <p:cNvPr id="6" name="Left Arrow Callout 5"/>
          <p:cNvSpPr/>
          <p:nvPr/>
        </p:nvSpPr>
        <p:spPr>
          <a:xfrm>
            <a:off x="8922326" y="3408218"/>
            <a:ext cx="2807855" cy="44334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Tricky MCQs possible</a:t>
            </a:r>
          </a:p>
        </p:txBody>
      </p:sp>
    </p:spTree>
    <p:extLst>
      <p:ext uri="{BB962C8B-B14F-4D97-AF65-F5344CB8AC3E}">
        <p14:creationId xmlns:p14="http://schemas.microsoft.com/office/powerpoint/2010/main" val="17157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5" y="1132088"/>
            <a:ext cx="5181600" cy="271682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2-3-4-5: Delhi stuff</a:t>
            </a:r>
          </a:p>
          <a:p>
            <a:r>
              <a:rPr lang="en-US" dirty="0"/>
              <a:t>6: coaching ads</a:t>
            </a:r>
          </a:p>
          <a:p>
            <a:r>
              <a:rPr lang="en-US" dirty="0"/>
              <a:t>7: Delhi stuff / Northern region</a:t>
            </a:r>
          </a:p>
          <a:p>
            <a:r>
              <a:rPr lang="en-US" dirty="0">
                <a:solidFill>
                  <a:srgbClr val="FF0000"/>
                </a:solidFill>
              </a:rPr>
              <a:t>Usually: </a:t>
            </a:r>
            <a:r>
              <a:rPr lang="en-US" dirty="0"/>
              <a:t>hospital, women security, traffic, road rage, </a:t>
            </a:r>
            <a:r>
              <a:rPr lang="en-US" dirty="0">
                <a:solidFill>
                  <a:srgbClr val="FF0000"/>
                </a:solidFill>
              </a:rPr>
              <a:t>pollution</a:t>
            </a:r>
            <a:r>
              <a:rPr lang="en-US" dirty="0"/>
              <a:t>, AAP vs BJP, admission, JNU/DU-issues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Tuesday: 5</a:t>
            </a:r>
            <a:r>
              <a:rPr lang="en-US" baseline="30000" dirty="0"/>
              <a:t>th</a:t>
            </a:r>
            <a:r>
              <a:rPr lang="en-US" dirty="0"/>
              <a:t> Jan 2015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1" y="3996355"/>
            <a:ext cx="5409901" cy="25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85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" y="91151"/>
            <a:ext cx="12033023" cy="6675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65" y="4221480"/>
            <a:ext cx="24384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" y="2680063"/>
            <a:ext cx="1541417" cy="1541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3434"/>
            <a:ext cx="1698171" cy="16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4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25. Which one of the following was given classical language status recently?</a:t>
            </a:r>
            <a:endParaRPr lang="en-US" dirty="0"/>
          </a:p>
          <a:p>
            <a:r>
              <a:rPr lang="en-US" b="1" u="sng" dirty="0"/>
              <a:t>(a) Odia </a:t>
            </a:r>
            <a:endParaRPr lang="en-US" dirty="0"/>
          </a:p>
          <a:p>
            <a:r>
              <a:rPr lang="en-US" dirty="0"/>
              <a:t>(b) Konkani </a:t>
            </a:r>
          </a:p>
          <a:p>
            <a:r>
              <a:rPr lang="en-US" dirty="0"/>
              <a:t>(c) Bhojpuri </a:t>
            </a:r>
          </a:p>
          <a:p>
            <a:r>
              <a:rPr lang="en-US" dirty="0"/>
              <a:t>(d) Assamese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2015 March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www.thehindu.com/news/national/kerala/classical-tag-to-malayalam-odia-challenged/article6960955.ece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Prelims 2015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754723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20" y="1020763"/>
            <a:ext cx="4058960" cy="51562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“Space” of nation depends on </a:t>
            </a:r>
          </a:p>
          <a:p>
            <a:pPr lvl="1"/>
            <a:r>
              <a:rPr lang="en-US" dirty="0"/>
              <a:t># of tenders and job ads</a:t>
            </a:r>
          </a:p>
          <a:p>
            <a:pPr lvl="1"/>
            <a:r>
              <a:rPr lang="en-US" dirty="0"/>
              <a:t>News from South India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/>
              <a:t>2-7: Delhi, ads;</a:t>
            </a:r>
            <a:r>
              <a:rPr lang="en-US" dirty="0"/>
              <a:t> Page 8-9: Nation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06" y="4507134"/>
            <a:ext cx="1083174" cy="10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7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29" y="1020763"/>
            <a:ext cx="4236942" cy="51562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“Space” of nation depends on </a:t>
            </a:r>
          </a:p>
          <a:p>
            <a:pPr lvl="1"/>
            <a:r>
              <a:rPr lang="en-US" dirty="0"/>
              <a:t># of tenders and job ads</a:t>
            </a:r>
          </a:p>
          <a:p>
            <a:pPr lvl="1"/>
            <a:r>
              <a:rPr lang="en-US" dirty="0"/>
              <a:t>News from South India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Tuesday Page 8-9: Nation(!?)</a:t>
            </a:r>
          </a:p>
        </p:txBody>
      </p:sp>
    </p:spTree>
    <p:extLst>
      <p:ext uri="{BB962C8B-B14F-4D97-AF65-F5344CB8AC3E}">
        <p14:creationId xmlns:p14="http://schemas.microsoft.com/office/powerpoint/2010/main" val="3678414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07" y="232133"/>
            <a:ext cx="7445385" cy="63937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27" y="4287981"/>
            <a:ext cx="2272146" cy="2272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27" y="1470890"/>
            <a:ext cx="2272146" cy="2272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4" y="4419600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3" y="3429000"/>
            <a:ext cx="1563254" cy="1563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76" y="3345172"/>
            <a:ext cx="91448" cy="1676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4" y="1230803"/>
            <a:ext cx="1685220" cy="170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3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" y="411218"/>
            <a:ext cx="12170195" cy="6035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551055"/>
            <a:ext cx="1293378" cy="1306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3" y="2560782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77" y="249612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486" y="2052782"/>
            <a:ext cx="2438400" cy="2438400"/>
          </a:xfrm>
          <a:prstGeom prst="rect">
            <a:avLst/>
          </a:prstGeom>
        </p:spPr>
      </p:pic>
      <p:sp>
        <p:nvSpPr>
          <p:cNvPr id="7" name="Down Arrow Callout 6"/>
          <p:cNvSpPr/>
          <p:nvPr/>
        </p:nvSpPr>
        <p:spPr>
          <a:xfrm>
            <a:off x="461818" y="0"/>
            <a:ext cx="2382982" cy="70196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crime</a:t>
            </a:r>
          </a:p>
        </p:txBody>
      </p:sp>
      <p:sp>
        <p:nvSpPr>
          <p:cNvPr id="8" name="Down Arrow Callout 7"/>
          <p:cNvSpPr/>
          <p:nvPr/>
        </p:nvSpPr>
        <p:spPr>
          <a:xfrm>
            <a:off x="3634366" y="-1"/>
            <a:ext cx="3157650" cy="70196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Political </a:t>
            </a:r>
            <a:r>
              <a:rPr lang="en-US" dirty="0" err="1"/>
              <a:t>tu-tu</a:t>
            </a:r>
            <a:r>
              <a:rPr lang="en-US" dirty="0"/>
              <a:t> </a:t>
            </a:r>
            <a:r>
              <a:rPr lang="en-US" dirty="0" err="1"/>
              <a:t>mein-mein</a:t>
            </a:r>
            <a:endParaRPr lang="en-US" dirty="0"/>
          </a:p>
        </p:txBody>
      </p:sp>
      <p:sp>
        <p:nvSpPr>
          <p:cNvPr id="9" name="Down Arrow Callout 8"/>
          <p:cNvSpPr/>
          <p:nvPr/>
        </p:nvSpPr>
        <p:spPr>
          <a:xfrm>
            <a:off x="8737885" y="0"/>
            <a:ext cx="2382982" cy="70196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for Eco. survey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19" y="701963"/>
            <a:ext cx="1579132" cy="15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52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11134"/>
            <a:ext cx="11979678" cy="68357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40" y="4753917"/>
            <a:ext cx="1395300" cy="13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3779520"/>
            <a:ext cx="1356360" cy="1356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15" y="1485117"/>
            <a:ext cx="1356360" cy="1356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61" y="5135880"/>
            <a:ext cx="722539" cy="722539"/>
          </a:xfrm>
          <a:prstGeom prst="rect">
            <a:avLst/>
          </a:prstGeom>
        </p:spPr>
      </p:pic>
      <p:sp>
        <p:nvSpPr>
          <p:cNvPr id="7" name="Pentagon 6"/>
          <p:cNvSpPr/>
          <p:nvPr/>
        </p:nvSpPr>
        <p:spPr>
          <a:xfrm>
            <a:off x="1654152" y="3211973"/>
            <a:ext cx="2774973" cy="1420987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Once u get basic idea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Which nation providing technology, what type of reactor used?</a:t>
            </a:r>
          </a:p>
        </p:txBody>
      </p:sp>
      <p:sp>
        <p:nvSpPr>
          <p:cNvPr id="8" name="Pentagon 7"/>
          <p:cNvSpPr/>
          <p:nvPr/>
        </p:nvSpPr>
        <p:spPr>
          <a:xfrm>
            <a:off x="4961957" y="2638425"/>
            <a:ext cx="2774973" cy="80341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Political </a:t>
            </a:r>
            <a:r>
              <a:rPr lang="en-US" dirty="0" err="1">
                <a:latin typeface="Franklin Gothic Medium Cond" panose="020B0606030402020204" pitchFamily="34" charset="0"/>
              </a:rPr>
              <a:t>tu-tu</a:t>
            </a:r>
            <a:r>
              <a:rPr lang="en-US" dirty="0">
                <a:latin typeface="Franklin Gothic Medium Cond" panose="020B0606030402020204" pitchFamily="34" charset="0"/>
              </a:rPr>
              <a:t> </a:t>
            </a:r>
            <a:r>
              <a:rPr lang="en-US" dirty="0" err="1">
                <a:latin typeface="Franklin Gothic Medium Cond" panose="020B0606030402020204" pitchFamily="34" charset="0"/>
              </a:rPr>
              <a:t>mein</a:t>
            </a:r>
            <a:r>
              <a:rPr lang="en-US" dirty="0">
                <a:latin typeface="Franklin Gothic Medium Cond" panose="020B0606030402020204" pitchFamily="34" charset="0"/>
              </a:rPr>
              <a:t> </a:t>
            </a:r>
            <a:r>
              <a:rPr lang="en-US" dirty="0" err="1">
                <a:latin typeface="Franklin Gothic Medium Cond" panose="020B0606030402020204" pitchFamily="34" charset="0"/>
              </a:rPr>
              <a:t>mein</a:t>
            </a:r>
            <a:endParaRPr lang="en-US" dirty="0">
              <a:latin typeface="Franklin Gothic Medium Cond" panose="020B0606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" y="5135880"/>
            <a:ext cx="722539" cy="7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dirty="0"/>
              <a:t>Snowflake Coral (</a:t>
            </a:r>
            <a:r>
              <a:rPr lang="en-US" sz="2800" dirty="0" err="1"/>
              <a:t>Carijoa</a:t>
            </a:r>
            <a:r>
              <a:rPr lang="en-US" sz="2800" dirty="0"/>
              <a:t> </a:t>
            </a:r>
            <a:r>
              <a:rPr lang="en-US" sz="2800" dirty="0" err="1"/>
              <a:t>riisei</a:t>
            </a:r>
            <a:r>
              <a:rPr lang="en-US" sz="2800" dirty="0"/>
              <a:t>) is bad </a:t>
            </a:r>
          </a:p>
          <a:p>
            <a:pPr lvl="0"/>
            <a:r>
              <a:rPr lang="en-US" sz="2800" dirty="0"/>
              <a:t>Attaches with metal, concrete, plastic in sea</a:t>
            </a:r>
          </a:p>
          <a:p>
            <a:pPr lvl="0"/>
            <a:r>
              <a:rPr lang="en-US" sz="2800" dirty="0"/>
              <a:t>Takes way the space, nutrition other marine species.</a:t>
            </a:r>
          </a:p>
          <a:p>
            <a:pPr lvl="0"/>
            <a:r>
              <a:rPr lang="en-US" sz="2800" dirty="0"/>
              <a:t>Crowds out corals, sponges, algae, ascidians. </a:t>
            </a:r>
          </a:p>
          <a:p>
            <a:pPr lvl="0"/>
            <a:r>
              <a:rPr lang="en-US" sz="2800" dirty="0"/>
              <a:t>marine biodiversity </a:t>
            </a:r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▼</a:t>
            </a:r>
            <a:endParaRPr lang="en-US" sz="2800" dirty="0">
              <a:solidFill>
                <a:srgbClr val="FF0000"/>
              </a:solidFill>
            </a:endParaRPr>
          </a:p>
          <a:p>
            <a:pPr lvl="0"/>
            <a:r>
              <a:rPr lang="en-US" sz="2800" dirty="0"/>
              <a:t>Where? first reported in </a:t>
            </a:r>
            <a:r>
              <a:rPr lang="en-US" sz="2800" dirty="0" err="1"/>
              <a:t>Hawai</a:t>
            </a:r>
            <a:r>
              <a:rPr lang="en-US" sz="2800" dirty="0"/>
              <a:t> in the early-70s and since spread across </a:t>
            </a:r>
            <a:r>
              <a:rPr lang="en-US" sz="2800" dirty="0" err="1"/>
              <a:t>Aus</a:t>
            </a:r>
            <a:r>
              <a:rPr lang="en-US" sz="2800" dirty="0"/>
              <a:t>, Thailand etc. </a:t>
            </a:r>
          </a:p>
          <a:p>
            <a:pPr lvl="0"/>
            <a:r>
              <a:rPr lang="en-US" sz="2800" dirty="0"/>
              <a:t>In India, Gulf of </a:t>
            </a:r>
            <a:r>
              <a:rPr lang="en-US" sz="2800" dirty="0" err="1"/>
              <a:t>Mannar</a:t>
            </a:r>
            <a:r>
              <a:rPr lang="en-US" sz="2800" dirty="0"/>
              <a:t>, Kutch, Goa, the Andaman and Nicobar Islands, </a:t>
            </a:r>
            <a:r>
              <a:rPr lang="en-US" sz="2800" dirty="0" err="1"/>
              <a:t>Thiruvanthampuram</a:t>
            </a:r>
            <a:r>
              <a:rPr lang="en-US" sz="2800" dirty="0"/>
              <a:t>, Kanyakumari also suffering</a:t>
            </a:r>
          </a:p>
          <a:p>
            <a:pPr lvl="0"/>
            <a:r>
              <a:rPr lang="en-US" sz="2800" dirty="0"/>
              <a:t>hence considered "invasive" alien species.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Snowflake Coral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Notes making</a:t>
            </a:r>
          </a:p>
        </p:txBody>
      </p:sp>
    </p:spTree>
    <p:extLst>
      <p:ext uri="{BB962C8B-B14F-4D97-AF65-F5344CB8AC3E}">
        <p14:creationId xmlns:p14="http://schemas.microsoft.com/office/powerpoint/2010/main" val="78972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15" y="982768"/>
            <a:ext cx="12330229" cy="4892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4276724"/>
            <a:ext cx="1133475" cy="1133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4513157"/>
            <a:ext cx="1362075" cy="136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25" y="2066925"/>
            <a:ext cx="1362075" cy="1362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75" y="2000250"/>
            <a:ext cx="961261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2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84" y="1238060"/>
            <a:ext cx="12307367" cy="4381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9" y="4287982"/>
            <a:ext cx="24384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5" y="44007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4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77" y="1020763"/>
            <a:ext cx="4040245" cy="5156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passages and letters to editor for </a:t>
            </a: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▲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/>
              <a:t>vocabulary and language/reasoning </a:t>
            </a:r>
          </a:p>
          <a:p>
            <a:r>
              <a:rPr lang="en-US" dirty="0"/>
              <a:t>Fodder Points for Essay, Ethics, GDPI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Editorial: All in the spirit of equality (</a:t>
            </a:r>
            <a:r>
              <a:rPr lang="en-US" dirty="0">
                <a:hlinkClick r:id="rId4"/>
              </a:rPr>
              <a:t>Click me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2152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SC validates- Kerala’s newest liquor policy: </a:t>
            </a:r>
            <a:r>
              <a:rPr lang="en-US" sz="2800" dirty="0" err="1"/>
              <a:t>Noone</a:t>
            </a:r>
            <a:r>
              <a:rPr lang="en-US" sz="2800" dirty="0"/>
              <a:t> can sell alcohol, except 5 star hotels. </a:t>
            </a:r>
          </a:p>
          <a:p>
            <a:r>
              <a:rPr lang="en-US" sz="2800" dirty="0"/>
              <a:t>But authors feels unhappy with judgement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res extra </a:t>
            </a:r>
            <a:r>
              <a:rPr lang="en-US" sz="2800" dirty="0" err="1">
                <a:solidFill>
                  <a:srgbClr val="FF0000"/>
                </a:solidFill>
              </a:rPr>
              <a:t>commercium</a:t>
            </a:r>
            <a:r>
              <a:rPr lang="en-US" sz="2800" dirty="0">
                <a:solidFill>
                  <a:srgbClr val="FF0000"/>
                </a:solidFill>
              </a:rPr>
              <a:t> (google): </a:t>
            </a:r>
            <a:r>
              <a:rPr lang="en-US" sz="2800" dirty="0"/>
              <a:t>a thing outside commerce. Liquor, betting, crime- there can't be "business in crime". Liquor also res extra </a:t>
            </a:r>
            <a:r>
              <a:rPr lang="en-US" sz="2800" dirty="0" err="1"/>
              <a:t>commercium</a:t>
            </a:r>
            <a:r>
              <a:rPr lang="en-US" sz="2800" dirty="0"/>
              <a:t>- said SC in another judgement.</a:t>
            </a:r>
          </a:p>
          <a:p>
            <a:r>
              <a:rPr lang="en-US" sz="2800" dirty="0"/>
              <a:t>Selective application will not be right.</a:t>
            </a:r>
          </a:p>
          <a:p>
            <a:r>
              <a:rPr lang="en-US" sz="2800" dirty="0"/>
              <a:t>Art. 14 violated- No equal protection of law. 5 star vs. 4 star.</a:t>
            </a:r>
          </a:p>
          <a:p>
            <a:r>
              <a:rPr lang="en-US" sz="2800" dirty="0"/>
              <a:t>Art. 19/1/g violated- lower hotels no freedom of profession.</a:t>
            </a:r>
          </a:p>
          <a:p>
            <a:r>
              <a:rPr lang="en-US" sz="2800" dirty="0"/>
              <a:t>Art. 47 followed- state can improve public health- very few will buy expensive. (counter- what about VIP drinking in 5 star).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Gist of </a:t>
            </a:r>
            <a:r>
              <a:rPr lang="en-US" dirty="0"/>
              <a:t>Editorial: All in the spirit of equality (</a:t>
            </a:r>
            <a:r>
              <a:rPr lang="en-US" dirty="0">
                <a:hlinkClick r:id="rId3"/>
              </a:rPr>
              <a:t>Click me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118"/>
            <a:ext cx="1008256" cy="29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100. Indira Gandhi Prize for Peace, Disarmament and Development for 2014 was given to which one of the following?</a:t>
            </a:r>
            <a:endParaRPr lang="en-US" dirty="0"/>
          </a:p>
          <a:p>
            <a:r>
              <a:rPr lang="en-US" dirty="0"/>
              <a:t>(a) </a:t>
            </a:r>
            <a:r>
              <a:rPr lang="en-US" dirty="0" err="1"/>
              <a:t>Bhabha</a:t>
            </a:r>
            <a:r>
              <a:rPr lang="en-US" dirty="0"/>
              <a:t> Atomic Research Centre</a:t>
            </a:r>
          </a:p>
          <a:p>
            <a:r>
              <a:rPr lang="en-US" dirty="0"/>
              <a:t>(b) Indian Institute of Science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(c) Indian Space Research Organization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(d) Tata Institute of Fundamental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is "C" ISRO as per </a:t>
            </a:r>
            <a:r>
              <a:rPr lang="en-US" dirty="0" err="1"/>
              <a:t>TheHindu</a:t>
            </a:r>
            <a:r>
              <a:rPr lang="en-US" dirty="0"/>
              <a:t> Nov. 2014 </a:t>
            </a:r>
            <a:r>
              <a:rPr lang="en-US" dirty="0">
                <a:hlinkClick r:id="rId2"/>
              </a:rPr>
              <a:t>http://www.thehindu.com/news/national/isro-chosen-for-indira-gandhi-prize-for-peace-disarmament/article6614424.ece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PRE-2015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2987555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40700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Editorial- all in the spirit of equality</a:t>
            </a:r>
          </a:p>
        </p:txBody>
      </p:sp>
    </p:spTree>
    <p:extLst>
      <p:ext uri="{BB962C8B-B14F-4D97-AF65-F5344CB8AC3E}">
        <p14:creationId xmlns:p14="http://schemas.microsoft.com/office/powerpoint/2010/main" val="3736032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0" y="544580"/>
            <a:ext cx="12215919" cy="57688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Because UPSC Panelists would read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30670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4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Because UPSC Panelists would read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9" y="1013250"/>
            <a:ext cx="10165961" cy="4831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32670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64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47" y="164636"/>
            <a:ext cx="10173444" cy="5963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5" y="1831109"/>
            <a:ext cx="24384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69" y="1831109"/>
            <a:ext cx="2438400" cy="2438400"/>
          </a:xfrm>
          <a:prstGeom prst="rect">
            <a:avLst/>
          </a:prstGeom>
        </p:spPr>
      </p:pic>
      <p:sp>
        <p:nvSpPr>
          <p:cNvPr id="5" name="Down Arrow Callout 4"/>
          <p:cNvSpPr/>
          <p:nvPr/>
        </p:nvSpPr>
        <p:spPr>
          <a:xfrm>
            <a:off x="4756727" y="5200073"/>
            <a:ext cx="3325091" cy="748145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year past its expiry date?</a:t>
            </a:r>
          </a:p>
        </p:txBody>
      </p:sp>
      <p:sp>
        <p:nvSpPr>
          <p:cNvPr id="6" name="Pentagon 5"/>
          <p:cNvSpPr/>
          <p:nvPr/>
        </p:nvSpPr>
        <p:spPr>
          <a:xfrm>
            <a:off x="1056707" y="4171950"/>
            <a:ext cx="2774973" cy="80341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ranklin Gothic Medium Cond" panose="020B0606030402020204" pitchFamily="34" charset="0"/>
              </a:rPr>
              <a:t>Journalistic Ethics</a:t>
            </a:r>
          </a:p>
        </p:txBody>
      </p:sp>
    </p:spTree>
    <p:extLst>
      <p:ext uri="{BB962C8B-B14F-4D97-AF65-F5344CB8AC3E}">
        <p14:creationId xmlns:p14="http://schemas.microsoft.com/office/powerpoint/2010/main" val="190218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5" y="111870"/>
            <a:ext cx="10004415" cy="5979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882254"/>
            <a:ext cx="2438400" cy="2438400"/>
          </a:xfrm>
          <a:prstGeom prst="rect">
            <a:avLst/>
          </a:prstGeom>
        </p:spPr>
      </p:pic>
      <p:sp>
        <p:nvSpPr>
          <p:cNvPr id="4" name="Down Arrow Callout 3"/>
          <p:cNvSpPr/>
          <p:nvPr/>
        </p:nvSpPr>
        <p:spPr>
          <a:xfrm>
            <a:off x="839075" y="5107709"/>
            <a:ext cx="3325091" cy="748145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independence </a:t>
            </a:r>
            <a:r>
              <a:rPr lang="en-US" dirty="0" err="1"/>
              <a:t>india</a:t>
            </a:r>
            <a:r>
              <a:rPr lang="en-US" dirty="0"/>
              <a:t>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45" y="2623993"/>
            <a:ext cx="2438400" cy="2438400"/>
          </a:xfrm>
          <a:prstGeom prst="rect">
            <a:avLst/>
          </a:prstGeom>
        </p:spPr>
      </p:pic>
      <p:sp>
        <p:nvSpPr>
          <p:cNvPr id="8" name="Down Arrow Callout 7"/>
          <p:cNvSpPr/>
          <p:nvPr/>
        </p:nvSpPr>
        <p:spPr>
          <a:xfrm>
            <a:off x="5372975" y="4964834"/>
            <a:ext cx="3325091" cy="748145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Once you get basic idea of Paris Summit</a:t>
            </a:r>
          </a:p>
        </p:txBody>
      </p:sp>
    </p:spTree>
    <p:extLst>
      <p:ext uri="{BB962C8B-B14F-4D97-AF65-F5344CB8AC3E}">
        <p14:creationId xmlns:p14="http://schemas.microsoft.com/office/powerpoint/2010/main" val="3084733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63" y="426460"/>
            <a:ext cx="9396274" cy="6005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8" y="2209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7" y="502666"/>
            <a:ext cx="12055885" cy="58526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6" y="1043710"/>
            <a:ext cx="1163612" cy="3459018"/>
          </a:xfrm>
          <a:prstGeom prst="rect">
            <a:avLst/>
          </a:prstGeom>
        </p:spPr>
      </p:pic>
      <p:sp>
        <p:nvSpPr>
          <p:cNvPr id="4" name="Down Arrow Callout 3"/>
          <p:cNvSpPr/>
          <p:nvPr/>
        </p:nvSpPr>
        <p:spPr>
          <a:xfrm>
            <a:off x="1753638" y="3428999"/>
            <a:ext cx="3325091" cy="748145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PRSindia.org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8866909" y="4334163"/>
            <a:ext cx="2492547" cy="748145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Venue and theme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00" y="2917497"/>
            <a:ext cx="1473963" cy="1489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769" y="5182792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94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PRE: </a:t>
            </a:r>
            <a:r>
              <a:rPr lang="en-US" dirty="0"/>
              <a:t>2016's Indian Science Congress (ISC) held in </a:t>
            </a:r>
            <a:r>
              <a:rPr lang="en-US" dirty="0" err="1"/>
              <a:t>Mysuru</a:t>
            </a:r>
            <a:r>
              <a:rPr lang="en-US" dirty="0"/>
              <a:t>, Karnataka. Theme- science &amp; technology for indigenous development for India</a:t>
            </a:r>
          </a:p>
          <a:p>
            <a:r>
              <a:rPr lang="en-US" dirty="0">
                <a:solidFill>
                  <a:srgbClr val="00B050"/>
                </a:solidFill>
              </a:rPr>
              <a:t>INTERVIEW: </a:t>
            </a:r>
            <a:r>
              <a:rPr lang="en-US" dirty="0"/>
              <a:t>Nobel recipient </a:t>
            </a:r>
            <a:r>
              <a:rPr lang="en-US" dirty="0" err="1"/>
              <a:t>Venkatraman</a:t>
            </a:r>
            <a:r>
              <a:rPr lang="en-US" dirty="0"/>
              <a:t> Ramakrishnan (</a:t>
            </a:r>
            <a:r>
              <a:rPr lang="en-US" dirty="0" err="1"/>
              <a:t>Venki</a:t>
            </a:r>
            <a:r>
              <a:rPr lang="en-US" dirty="0"/>
              <a:t>) says, "Indian Science Congress (ISC) is a “circus” and I shall never attend it again." He's angry over the "Fringe scientists“ e.g.</a:t>
            </a:r>
          </a:p>
          <a:p>
            <a:pPr lvl="1"/>
            <a:r>
              <a:rPr lang="en-US" dirty="0"/>
              <a:t>Detailed plans of airplanes available in Ancient Indian literature</a:t>
            </a:r>
          </a:p>
          <a:p>
            <a:pPr lvl="1"/>
            <a:r>
              <a:rPr lang="en-US" dirty="0"/>
              <a:t>Lord Shiva was a great environmentalist</a:t>
            </a:r>
          </a:p>
          <a:p>
            <a:pPr lvl="1"/>
            <a:r>
              <a:rPr lang="en-US" dirty="0"/>
              <a:t>Blowing of </a:t>
            </a:r>
            <a:r>
              <a:rPr lang="en-US" dirty="0" err="1"/>
              <a:t>Shankh</a:t>
            </a:r>
            <a:r>
              <a:rPr lang="en-US" dirty="0"/>
              <a:t>: an indigenous tradition for fitness and wellness.</a:t>
            </a:r>
          </a:p>
          <a:p>
            <a:r>
              <a:rPr lang="en-US" dirty="0"/>
              <a:t>Such things are discouraging real scientists from ISRO and elsewhere, whose real achievements are not highlighted by media.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Indian Science congress</a:t>
            </a:r>
          </a:p>
        </p:txBody>
      </p:sp>
    </p:spTree>
    <p:extLst>
      <p:ext uri="{BB962C8B-B14F-4D97-AF65-F5344CB8AC3E}">
        <p14:creationId xmlns:p14="http://schemas.microsoft.com/office/powerpoint/2010/main" val="367398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46"/>
            <a:ext cx="12192000" cy="6129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218"/>
            <a:ext cx="1366982" cy="1366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45" y="5294745"/>
            <a:ext cx="1366982" cy="1366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82" y="3174506"/>
            <a:ext cx="1366982" cy="136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27" y="4075545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807524"/>
            <a:ext cx="1366982" cy="1366982"/>
          </a:xfrm>
          <a:prstGeom prst="rect">
            <a:avLst/>
          </a:prstGeom>
        </p:spPr>
      </p:pic>
      <p:sp>
        <p:nvSpPr>
          <p:cNvPr id="8" name="Down Arrow Callout 7"/>
          <p:cNvSpPr/>
          <p:nvPr/>
        </p:nvSpPr>
        <p:spPr>
          <a:xfrm>
            <a:off x="2927927" y="2800433"/>
            <a:ext cx="5155162" cy="748145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when exact summit / conference takes place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70" y="5491018"/>
            <a:ext cx="1366982" cy="13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22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40"/>
            <a:ext cx="12192000" cy="5524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9" y="2232397"/>
            <a:ext cx="1366982" cy="1366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4" y="3133436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364" y="2915888"/>
            <a:ext cx="1366982" cy="136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09" y="3816927"/>
            <a:ext cx="2438400" cy="2438400"/>
          </a:xfrm>
          <a:prstGeom prst="rect">
            <a:avLst/>
          </a:prstGeom>
        </p:spPr>
      </p:pic>
      <p:sp>
        <p:nvSpPr>
          <p:cNvPr id="7" name="Down Arrow Callout 6"/>
          <p:cNvSpPr/>
          <p:nvPr/>
        </p:nvSpPr>
        <p:spPr>
          <a:xfrm>
            <a:off x="2179781" y="5064579"/>
            <a:ext cx="5155162" cy="748145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Once you know the gist of </a:t>
            </a:r>
            <a:r>
              <a:rPr lang="en-US" dirty="0" err="1"/>
              <a:t>SriLankan</a:t>
            </a:r>
            <a:r>
              <a:rPr lang="en-US" dirty="0"/>
              <a:t> Tamil issue, no need for daily commentary</a:t>
            </a:r>
          </a:p>
        </p:txBody>
      </p:sp>
      <p:sp>
        <p:nvSpPr>
          <p:cNvPr id="8" name="Up Arrow Callout 7"/>
          <p:cNvSpPr/>
          <p:nvPr/>
        </p:nvSpPr>
        <p:spPr>
          <a:xfrm>
            <a:off x="7647709" y="5537199"/>
            <a:ext cx="4433455" cy="748145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is this affecting Indian interest?</a:t>
            </a:r>
          </a:p>
        </p:txBody>
      </p:sp>
    </p:spTree>
    <p:extLst>
      <p:ext uri="{BB962C8B-B14F-4D97-AF65-F5344CB8AC3E}">
        <p14:creationId xmlns:p14="http://schemas.microsoft.com/office/powerpoint/2010/main" val="207597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80. '</a:t>
            </a:r>
            <a:r>
              <a:rPr lang="en-US" b="1" dirty="0" err="1"/>
              <a:t>IceCube</a:t>
            </a:r>
            <a:r>
              <a:rPr lang="en-US" b="1" dirty="0"/>
              <a:t>', a particle detector located at South Pole:</a:t>
            </a:r>
            <a:endParaRPr lang="en-US" dirty="0"/>
          </a:p>
          <a:p>
            <a:r>
              <a:rPr lang="en-US" dirty="0"/>
              <a:t>1. It is the world's largest neutrino detector, encompassing a cubic </a:t>
            </a:r>
            <a:r>
              <a:rPr lang="en-US" dirty="0" err="1"/>
              <a:t>kilometre</a:t>
            </a:r>
            <a:r>
              <a:rPr lang="en-US" dirty="0"/>
              <a:t> of ice.</a:t>
            </a:r>
          </a:p>
          <a:p>
            <a:r>
              <a:rPr lang="en-US" dirty="0"/>
              <a:t>2. It is a powerful telescope to search for dark matter. </a:t>
            </a:r>
          </a:p>
          <a:p>
            <a:r>
              <a:rPr lang="en-US" dirty="0"/>
              <a:t>3. It is buried deep in the 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Correct Statement</a:t>
            </a:r>
          </a:p>
          <a:p>
            <a:pPr marL="0" indent="0">
              <a:buNone/>
            </a:pPr>
            <a:r>
              <a:rPr lang="en-US" dirty="0"/>
              <a:t>(a) 1 only  (b) 2 &amp; 3 only (c) 1 &amp; 3 only (d) 1, 2&amp; 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Doesn’t </a:t>
            </a:r>
            <a:r>
              <a:rPr lang="en-US"/>
              <a:t>mean always direct Qs come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1185048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" y="1531861"/>
            <a:ext cx="12174466" cy="3686683"/>
          </a:xfrm>
          <a:prstGeom prst="rect">
            <a:avLst/>
          </a:prstGeom>
        </p:spPr>
      </p:pic>
      <p:sp>
        <p:nvSpPr>
          <p:cNvPr id="3" name="Down Arrow Callout 2"/>
          <p:cNvSpPr/>
          <p:nvPr/>
        </p:nvSpPr>
        <p:spPr>
          <a:xfrm>
            <a:off x="9079345" y="877455"/>
            <a:ext cx="3112655" cy="953159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know basics, no need for daily </a:t>
            </a:r>
            <a:r>
              <a:rPr lang="en-US" dirty="0" err="1"/>
              <a:t>followup</a:t>
            </a:r>
            <a:endParaRPr lang="en-US" dirty="0"/>
          </a:p>
        </p:txBody>
      </p:sp>
      <p:sp>
        <p:nvSpPr>
          <p:cNvPr id="4" name="Down Arrow Callout 3"/>
          <p:cNvSpPr/>
          <p:nvPr/>
        </p:nvSpPr>
        <p:spPr>
          <a:xfrm>
            <a:off x="1903446" y="688705"/>
            <a:ext cx="4930804" cy="1141909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know basics, no need for daily </a:t>
            </a:r>
            <a:r>
              <a:rPr lang="en-US" dirty="0" err="1"/>
              <a:t>followup</a:t>
            </a:r>
            <a:endParaRPr lang="en-US" dirty="0"/>
          </a:p>
          <a:p>
            <a:pPr algn="ctr"/>
            <a:r>
              <a:rPr lang="en-US" dirty="0"/>
              <a:t>Max utility as a fodder in mains/interview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924" y="4633913"/>
            <a:ext cx="1412966" cy="14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2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US-China, but affecting India as well (GS2)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67" y="795523"/>
            <a:ext cx="7642116" cy="57245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2" y="598714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7" y="273231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49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7" y="153127"/>
            <a:ext cx="8843501" cy="61547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69" y="5802377"/>
            <a:ext cx="936528" cy="936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77" y="5817795"/>
            <a:ext cx="905692" cy="905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64" y="5802377"/>
            <a:ext cx="936528" cy="936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3" y="5817795"/>
            <a:ext cx="905692" cy="905692"/>
          </a:xfrm>
          <a:prstGeom prst="rect">
            <a:avLst/>
          </a:prstGeom>
        </p:spPr>
      </p:pic>
      <p:sp>
        <p:nvSpPr>
          <p:cNvPr id="7" name="Up Arrow Callout 6"/>
          <p:cNvSpPr/>
          <p:nvPr/>
        </p:nvSpPr>
        <p:spPr>
          <a:xfrm>
            <a:off x="1907177" y="5399314"/>
            <a:ext cx="2412274" cy="609600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 the summit happen</a:t>
            </a:r>
          </a:p>
        </p:txBody>
      </p:sp>
      <p:sp>
        <p:nvSpPr>
          <p:cNvPr id="8" name="Up Arrow Callout 7"/>
          <p:cNvSpPr/>
          <p:nvPr/>
        </p:nvSpPr>
        <p:spPr>
          <a:xfrm>
            <a:off x="177867" y="2166620"/>
            <a:ext cx="1145836" cy="1099093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Once you get basics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83" y="2064246"/>
            <a:ext cx="1609594" cy="1609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258" y="2454002"/>
            <a:ext cx="1968137" cy="19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1st statement is right as per Hindu Jan.2015 </a:t>
            </a:r>
            <a:r>
              <a:rPr lang="en-US" dirty="0">
                <a:hlinkClick r:id="rId2"/>
              </a:rPr>
              <a:t>http://www.thehindu.com/news/national/students-to-take-virtual-tour-of-south-pole/article6781535.ece</a:t>
            </a:r>
            <a:endParaRPr lang="en-US" dirty="0"/>
          </a:p>
          <a:p>
            <a:r>
              <a:rPr lang="en-US" dirty="0"/>
              <a:t>2nd statement is right as per </a:t>
            </a:r>
            <a:r>
              <a:rPr lang="en-US" dirty="0">
                <a:hlinkClick r:id="rId3"/>
              </a:rPr>
              <a:t>http://phys.org/news/2013-11-world-largest-particle-detector-icecube.html</a:t>
            </a:r>
            <a:endParaRPr lang="en-US" dirty="0"/>
          </a:p>
          <a:p>
            <a:r>
              <a:rPr lang="en-US" dirty="0"/>
              <a:t>3rd statement is right as per Hindu 2013 From &lt;</a:t>
            </a:r>
            <a:r>
              <a:rPr lang="en-US" dirty="0">
                <a:hlinkClick r:id="rId4"/>
              </a:rPr>
              <a:t>http://www.thehindu.com/sci-tech/science/highenergy-neutrinos-from-alien-sources-found/article5397965.ece</a:t>
            </a:r>
            <a:r>
              <a:rPr lang="en-US" dirty="0"/>
              <a:t>&gt; </a:t>
            </a:r>
          </a:p>
          <a:p>
            <a:r>
              <a:rPr lang="en-US" dirty="0"/>
              <a:t>Hence answer "D" all correct.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Although Q. was difficult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877" y="1827243"/>
            <a:ext cx="1412033" cy="14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7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361439"/>
              </p:ext>
            </p:extLst>
          </p:nvPr>
        </p:nvGraphicFramePr>
        <p:xfrm>
          <a:off x="287694" y="795523"/>
          <a:ext cx="5494459" cy="5885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Whenever reading </a:t>
            </a:r>
            <a:r>
              <a:rPr lang="en-US" dirty="0" err="1"/>
              <a:t>theHindu</a:t>
            </a:r>
            <a:r>
              <a:rPr lang="en-US" dirty="0"/>
              <a:t>- Visualize</a:t>
            </a:r>
          </a:p>
        </p:txBody>
      </p:sp>
      <p:sp>
        <p:nvSpPr>
          <p:cNvPr id="5" name="Bent-Up Arrow 4"/>
          <p:cNvSpPr/>
          <p:nvPr/>
        </p:nvSpPr>
        <p:spPr>
          <a:xfrm>
            <a:off x="3952532" y="2099388"/>
            <a:ext cx="1045199" cy="2284237"/>
          </a:xfrm>
          <a:prstGeom prst="bentUpArrow">
            <a:avLst>
              <a:gd name="adj1" fmla="val 14091"/>
              <a:gd name="adj2" fmla="val 22672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Bent-Up Arrow 5"/>
          <p:cNvSpPr/>
          <p:nvPr/>
        </p:nvSpPr>
        <p:spPr>
          <a:xfrm>
            <a:off x="3757270" y="2966723"/>
            <a:ext cx="730754" cy="1455987"/>
          </a:xfrm>
          <a:prstGeom prst="bentUpArrow">
            <a:avLst>
              <a:gd name="adj1" fmla="val 20152"/>
              <a:gd name="adj2" fmla="val 17653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54" y="1969686"/>
            <a:ext cx="5687951" cy="31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" y="1882006"/>
            <a:ext cx="12033023" cy="3093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6" y="4592782"/>
            <a:ext cx="1145004" cy="1145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12" y="4666673"/>
            <a:ext cx="1135768" cy="1135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92" y="4597400"/>
            <a:ext cx="1135768" cy="1135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10" y="4571848"/>
            <a:ext cx="1135768" cy="11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4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" y="209271"/>
            <a:ext cx="12185436" cy="6439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54" y="3761510"/>
            <a:ext cx="24384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376151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9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" y="224512"/>
            <a:ext cx="12170195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11147"/>
      </p:ext>
    </p:extLst>
  </p:cSld>
  <p:clrMapOvr>
    <a:masterClrMapping/>
  </p:clrMapOvr>
</p:sld>
</file>

<file path=ppt/theme/theme1.xml><?xml version="1.0" encoding="utf-8"?>
<a:theme xmlns:a="http://schemas.openxmlformats.org/drawingml/2006/main" name="Brijesh_2015_1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EBCE0323-4043-435E-BA33-06308742A9DC}" vid="{9FC35544-249A-4038-8D3C-AD76B1FD37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Brijesh_2015_11</Template>
  <TotalTime>662</TotalTime>
  <Words>1281</Words>
  <Application>Microsoft Office PowerPoint</Application>
  <PresentationFormat>Widescreen</PresentationFormat>
  <Paragraphs>197</Paragraphs>
  <Slides>42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Mangal</vt:lpstr>
      <vt:lpstr>Segoe UI Black</vt:lpstr>
      <vt:lpstr>Segoe UI Semibold</vt:lpstr>
      <vt:lpstr>Wingdings</vt:lpstr>
      <vt:lpstr>Brijesh_2015_11</vt:lpstr>
      <vt:lpstr>Today’s Topics</vt:lpstr>
      <vt:lpstr>Prelims 2015</vt:lpstr>
      <vt:lpstr>PRE-2015</vt:lpstr>
      <vt:lpstr>Doesn’t mean always direct Qs come</vt:lpstr>
      <vt:lpstr>Although Q. was difficult</vt:lpstr>
      <vt:lpstr>Whenever reading theHindu- Visualize</vt:lpstr>
      <vt:lpstr>PowerPoint Presentation</vt:lpstr>
      <vt:lpstr>PowerPoint Presentation</vt:lpstr>
      <vt:lpstr>PowerPoint Presentation</vt:lpstr>
      <vt:lpstr>Pathankot</vt:lpstr>
      <vt:lpstr>NRA exercise</vt:lpstr>
      <vt:lpstr>PowerPoint Presentation</vt:lpstr>
      <vt:lpstr>PowerPoint Presentation</vt:lpstr>
      <vt:lpstr>PowerPoint Presentation</vt:lpstr>
      <vt:lpstr>Page 2 to 7: fast forward possible</vt:lpstr>
      <vt:lpstr>Whether its relevant in PMIF framework?</vt:lpstr>
      <vt:lpstr>Muni issues in Delhi: Jan 2016</vt:lpstr>
      <vt:lpstr>Tuesday: 5th Jan 2015</vt:lpstr>
      <vt:lpstr>PowerPoint Presentation</vt:lpstr>
      <vt:lpstr>2-7: Delhi, ads; Page 8-9: Nation</vt:lpstr>
      <vt:lpstr>Tuesday Page 8-9: Nation(!?)</vt:lpstr>
      <vt:lpstr>PowerPoint Presentation</vt:lpstr>
      <vt:lpstr>PowerPoint Presentation</vt:lpstr>
      <vt:lpstr>PowerPoint Presentation</vt:lpstr>
      <vt:lpstr>Snowflake Coral</vt:lpstr>
      <vt:lpstr>PowerPoint Presentation</vt:lpstr>
      <vt:lpstr>PowerPoint Presentation</vt:lpstr>
      <vt:lpstr>Editorial: All in the spirit of equality (Click me)</vt:lpstr>
      <vt:lpstr>Gist of Editorial: All in the spirit of equality (Click me)</vt:lpstr>
      <vt:lpstr>Editorial- all in the spirit of equality</vt:lpstr>
      <vt:lpstr>Because UPSC Panelists would read it</vt:lpstr>
      <vt:lpstr>Because UPSC Panelists would read it</vt:lpstr>
      <vt:lpstr>PowerPoint Presentation</vt:lpstr>
      <vt:lpstr>PowerPoint Presentation</vt:lpstr>
      <vt:lpstr>PowerPoint Presentation</vt:lpstr>
      <vt:lpstr>PowerPoint Presentation</vt:lpstr>
      <vt:lpstr>Indian Science congress</vt:lpstr>
      <vt:lpstr>PowerPoint Presentation</vt:lpstr>
      <vt:lpstr>PowerPoint Presentation</vt:lpstr>
      <vt:lpstr>PowerPoint Presentation</vt:lpstr>
      <vt:lpstr>US-China, but affecting India as well (GS2)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read Hindu</dc:title>
  <dc:creator>Mrunal Patel</dc:creator>
  <cp:lastModifiedBy>Mrunal Patel</cp:lastModifiedBy>
  <cp:revision>161</cp:revision>
  <dcterms:created xsi:type="dcterms:W3CDTF">2016-01-31T13:00:12Z</dcterms:created>
  <dcterms:modified xsi:type="dcterms:W3CDTF">2016-02-16T13:23:04Z</dcterms:modified>
</cp:coreProperties>
</file>